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7" r:id="rId5"/>
    <p:sldId id="258" r:id="rId6"/>
    <p:sldId id="265" r:id="rId7"/>
    <p:sldId id="269" r:id="rId8"/>
    <p:sldId id="260" r:id="rId9"/>
    <p:sldId id="259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0B704-8BC6-4720-9210-DC97567C2F85}" type="datetimeFigureOut">
              <a:rPr lang="hr-HR" smtClean="0"/>
              <a:t>12.10.2018.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4110F-CF58-4C3B-8600-FB91CB23D3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3622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in2.eu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171700" y="3824925"/>
            <a:ext cx="7772400" cy="1471218"/>
          </a:xfrm>
        </p:spPr>
        <p:txBody>
          <a:bodyPr anchor="t">
            <a:normAutofit/>
          </a:bodyPr>
          <a:lstStyle>
            <a:lvl1pPr algn="ctr"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858" y="2294048"/>
            <a:ext cx="1656384" cy="102643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4390488" y="3559601"/>
            <a:ext cx="3449126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949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1D96-9A62-49D9-A029-FC8BECDB8B07}" type="datetime1">
              <a:rPr lang="hr-HR" smtClean="0"/>
              <a:t>12.10.2018.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C8F8-F457-4E0E-801D-75F23EC12D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78328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 userDrawn="1">
          <p15:clr>
            <a:srgbClr val="FBAE40"/>
          </p15:clr>
        </p15:guide>
        <p15:guide id="2" pos="735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6E57-7A15-430F-8135-73CA5CE57051}" type="datetime1">
              <a:rPr lang="hr-HR" smtClean="0"/>
              <a:t>12.10.2018.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C8F8-F457-4E0E-801D-75F23EC12D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245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6F2E-523C-4E39-87F0-165B850AE45C}" type="datetime1">
              <a:rPr lang="hr-HR" smtClean="0"/>
              <a:t>12.10.2018.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C8F8-F457-4E0E-801D-75F23EC12D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9565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A33C-BCFC-404C-8D6F-25A1680F8DCF}" type="datetime1">
              <a:rPr lang="hr-HR" smtClean="0"/>
              <a:t>12.10.2018.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C8F8-F457-4E0E-801D-75F23EC12D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422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96" y="0"/>
            <a:ext cx="11038802" cy="63489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184" y="558800"/>
            <a:ext cx="798879" cy="495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49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CA78-86A1-41AB-8958-2F2234907BAF}" type="datetime1">
              <a:rPr lang="hr-HR" smtClean="0"/>
              <a:t>12.10.2018.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C8F8-F457-4E0E-801D-75F23EC12D60}" type="slidenum">
              <a:rPr lang="hr-HR" smtClean="0"/>
              <a:t>‹#›</a:t>
            </a:fld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959" y="1807899"/>
            <a:ext cx="2436081" cy="341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528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796" y="2288156"/>
            <a:ext cx="1656384" cy="1026433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4379426" y="3553709"/>
            <a:ext cx="3449126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 userDrawn="1"/>
        </p:nvSpPr>
        <p:spPr>
          <a:xfrm>
            <a:off x="2217788" y="3792832"/>
            <a:ext cx="7772400" cy="7755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dirty="0" smtClean="0"/>
              <a:t>Hvala na pažnji!</a:t>
            </a:r>
            <a:endParaRPr lang="en-US" sz="4000" dirty="0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2217788" y="5562600"/>
            <a:ext cx="7772400" cy="104300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800" dirty="0" smtClean="0"/>
              <a:t>IN2 d.o.o.</a:t>
            </a:r>
            <a:br>
              <a:rPr lang="hr-HR" sz="1800" dirty="0" smtClean="0"/>
            </a:br>
            <a:r>
              <a:rPr lang="hr-HR" sz="1800" dirty="0" smtClean="0"/>
              <a:t> Marohnićeva 1/1, Zagreb, Hrvatska</a:t>
            </a:r>
            <a:br>
              <a:rPr lang="hr-HR" sz="1800" dirty="0" smtClean="0"/>
            </a:br>
            <a:r>
              <a:rPr lang="hr-HR" sz="1800" b="1" dirty="0" smtClean="0">
                <a:solidFill>
                  <a:srgbClr val="FF0000"/>
                </a:solidFill>
                <a:hlinkClick r:id="rId4"/>
              </a:rPr>
              <a:t>in2.eu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1809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7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w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5973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D49D2-7733-40E1-B503-7551B5639A96}" type="datetime1">
              <a:rPr lang="hr-HR" smtClean="0"/>
              <a:t>12.10.2018.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3C8F8-F457-4E0E-801D-75F23EC12D60}" type="slidenum">
              <a:rPr lang="hr-HR" smtClean="0"/>
              <a:t>‹#›</a:t>
            </a:fld>
            <a:endParaRPr lang="hr-HR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184" y="558800"/>
            <a:ext cx="798879" cy="495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18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  <p:sldLayoutId id="2147483656" r:id="rId8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355" userDrawn="1">
          <p15:clr>
            <a:srgbClr val="F26B43"/>
          </p15:clr>
        </p15:guide>
        <p15:guide id="2" orient="horz" pos="346" userDrawn="1">
          <p15:clr>
            <a:srgbClr val="F26B43"/>
          </p15:clr>
        </p15:guide>
        <p15:guide id="3" pos="3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1700" y="3799047"/>
            <a:ext cx="7772400" cy="699450"/>
          </a:xfrm>
        </p:spPr>
        <p:txBody>
          <a:bodyPr/>
          <a:lstStyle/>
          <a:p>
            <a:r>
              <a:rPr lang="hr-HR" dirty="0" smtClean="0"/>
              <a:t>Pisanje </a:t>
            </a:r>
            <a:r>
              <a:rPr lang="hr-HR" dirty="0" err="1" smtClean="0"/>
              <a:t>plugina</a:t>
            </a:r>
            <a:r>
              <a:rPr lang="hr-HR" dirty="0" smtClean="0"/>
              <a:t> za APEX 5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8685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38" y="549275"/>
            <a:ext cx="9597390" cy="1325563"/>
          </a:xfrm>
        </p:spPr>
        <p:txBody>
          <a:bodyPr anchor="t"/>
          <a:lstStyle/>
          <a:p>
            <a:r>
              <a:rPr lang="hr-HR" dirty="0" smtClean="0"/>
              <a:t>AGENDA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938" y="145415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Što je </a:t>
            </a:r>
            <a:r>
              <a:rPr lang="hr-HR" dirty="0" smtClean="0"/>
              <a:t>APEX </a:t>
            </a:r>
            <a:r>
              <a:rPr lang="hr-HR" dirty="0" err="1" smtClean="0"/>
              <a:t>plugin</a:t>
            </a:r>
            <a:r>
              <a:rPr lang="hr-HR" dirty="0" smtClean="0"/>
              <a:t>?</a:t>
            </a:r>
            <a:endParaRPr lang="hr-HR" dirty="0" smtClean="0"/>
          </a:p>
          <a:p>
            <a:r>
              <a:rPr lang="hr-HR" dirty="0" smtClean="0"/>
              <a:t>Gdje se nalazi </a:t>
            </a:r>
            <a:r>
              <a:rPr lang="hr-HR" dirty="0" err="1" smtClean="0"/>
              <a:t>plugin</a:t>
            </a:r>
            <a:r>
              <a:rPr lang="hr-HR" dirty="0" smtClean="0"/>
              <a:t>?</a:t>
            </a:r>
            <a:endParaRPr lang="hr-HR" dirty="0" smtClean="0"/>
          </a:p>
          <a:p>
            <a:r>
              <a:rPr lang="hr-HR" dirty="0" smtClean="0"/>
              <a:t>Pronalazak dostupnih </a:t>
            </a:r>
            <a:r>
              <a:rPr lang="hr-HR" dirty="0" err="1" smtClean="0"/>
              <a:t>plugina</a:t>
            </a:r>
            <a:endParaRPr lang="hr-HR" dirty="0" smtClean="0"/>
          </a:p>
          <a:p>
            <a:r>
              <a:rPr lang="hr-HR" dirty="0" smtClean="0"/>
              <a:t>Isprobavanje dostupnih </a:t>
            </a:r>
            <a:r>
              <a:rPr lang="hr-HR" dirty="0" err="1" smtClean="0"/>
              <a:t>plugina</a:t>
            </a:r>
            <a:endParaRPr lang="hr-HR" dirty="0" smtClean="0"/>
          </a:p>
          <a:p>
            <a:r>
              <a:rPr lang="hr-HR" dirty="0" smtClean="0"/>
              <a:t>Kako čitamo </a:t>
            </a:r>
            <a:r>
              <a:rPr lang="hr-HR" dirty="0" err="1" smtClean="0"/>
              <a:t>plugin</a:t>
            </a:r>
            <a:endParaRPr lang="hr-HR" dirty="0" smtClean="0"/>
          </a:p>
          <a:p>
            <a:r>
              <a:rPr lang="hr-HR" dirty="0" smtClean="0"/>
              <a:t>Modificiranje postojećeg </a:t>
            </a:r>
            <a:r>
              <a:rPr lang="hr-HR" dirty="0" err="1" smtClean="0"/>
              <a:t>plugina</a:t>
            </a:r>
            <a:endParaRPr lang="hr-HR" dirty="0" smtClean="0"/>
          </a:p>
          <a:p>
            <a:r>
              <a:rPr lang="hr-HR" dirty="0" smtClean="0"/>
              <a:t>Pisanje </a:t>
            </a:r>
            <a:r>
              <a:rPr lang="hr-HR" dirty="0" err="1" smtClean="0"/>
              <a:t>plugina</a:t>
            </a:r>
            <a:r>
              <a:rPr lang="hr-HR" dirty="0" smtClean="0"/>
              <a:t> od početka</a:t>
            </a:r>
          </a:p>
          <a:p>
            <a:r>
              <a:rPr lang="hr-HR" dirty="0" smtClean="0"/>
              <a:t>Kada se koriste </a:t>
            </a:r>
            <a:r>
              <a:rPr lang="hr-HR" dirty="0" err="1" smtClean="0"/>
              <a:t>plugini</a:t>
            </a:r>
            <a:r>
              <a:rPr lang="hr-HR" dirty="0" smtClean="0"/>
              <a:t>?</a:t>
            </a:r>
            <a:endParaRPr lang="hr-HR" dirty="0" smtClean="0"/>
          </a:p>
          <a:p>
            <a:r>
              <a:rPr lang="hr-HR" dirty="0" smtClean="0"/>
              <a:t>Pitanja?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9844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38" y="549275"/>
            <a:ext cx="9597390" cy="1325563"/>
          </a:xfrm>
        </p:spPr>
        <p:txBody>
          <a:bodyPr anchor="t"/>
          <a:lstStyle/>
          <a:p>
            <a:r>
              <a:rPr lang="hr-HR" dirty="0"/>
              <a:t>Što je APEX </a:t>
            </a:r>
            <a:r>
              <a:rPr lang="hr-HR" dirty="0" err="1"/>
              <a:t>plugin</a:t>
            </a:r>
            <a:r>
              <a:rPr lang="hr-HR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938" y="1454150"/>
            <a:ext cx="10515600" cy="4351338"/>
          </a:xfrm>
        </p:spPr>
        <p:txBody>
          <a:bodyPr/>
          <a:lstStyle/>
          <a:p>
            <a:r>
              <a:rPr lang="hr-HR" dirty="0" smtClean="0"/>
              <a:t>Postoji potreba za nečim što APEX nema ugrađeno u sebe</a:t>
            </a:r>
          </a:p>
          <a:p>
            <a:r>
              <a:rPr lang="hr-HR" dirty="0" smtClean="0"/>
              <a:t>Postoji potreba da to ponavljamo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42335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38" y="1619795"/>
            <a:ext cx="10515600" cy="2852737"/>
          </a:xfrm>
        </p:spPr>
        <p:txBody>
          <a:bodyPr>
            <a:normAutofit/>
          </a:bodyPr>
          <a:lstStyle/>
          <a:p>
            <a:r>
              <a:rPr lang="hr-HR" sz="4400" dirty="0" smtClean="0"/>
              <a:t>Primjer </a:t>
            </a:r>
            <a:r>
              <a:rPr lang="hr-HR" sz="4400" dirty="0" err="1" smtClean="0"/>
              <a:t>plugina</a:t>
            </a:r>
            <a:endParaRPr lang="hr-HR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38" y="4589463"/>
            <a:ext cx="10515600" cy="1500187"/>
          </a:xfrm>
        </p:spPr>
        <p:txBody>
          <a:bodyPr/>
          <a:lstStyle/>
          <a:p>
            <a:r>
              <a:rPr lang="hr-HR" dirty="0" smtClean="0"/>
              <a:t>Demo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069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219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88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0000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2_template_9x16_sivi.potx" id="{970CC359-FC4C-497D-BF41-468A2812D321}" vid="{FEDDBFC9-D2CC-4BDA-A003-B5F2160830D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53558A16E68446B7DDCE514FB2944F" ma:contentTypeVersion="1" ma:contentTypeDescription="Create a new document." ma:contentTypeScope="" ma:versionID="e32656238d4ed632a0e994ee35dcb0c5">
  <xsd:schema xmlns:xsd="http://www.w3.org/2001/XMLSchema" xmlns:p="http://schemas.microsoft.com/office/2006/metadata/properties" targetNamespace="http://schemas.microsoft.com/office/2006/metadata/properties" ma:root="true" ma:fieldsID="4987f26bed61f2df7a80f4d0c3bdafb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0428169-1FB0-4DAC-8073-D115DDF51FD1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998F291-92DF-4536-A956-95FCD4BD65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2DBA92-A388-4A6B-94E6-E99EA92A09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IN2_template_9x16_sivi</Template>
  <TotalTime>12415</TotalTime>
  <Words>62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Pisanje plugina za APEX 5</vt:lpstr>
      <vt:lpstr>AGENDA</vt:lpstr>
      <vt:lpstr>Što je APEX plugin?</vt:lpstr>
      <vt:lpstr>Primjer plugina</vt:lpstr>
      <vt:lpstr>PowerPoint Presentation</vt:lpstr>
      <vt:lpstr>PowerPoint Presentation</vt:lpstr>
    </vt:vector>
  </TitlesOfParts>
  <Company>IN2 d.o.o.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 PREZENTACIJE</dc:title>
  <dc:creator>Sanja Prekupec</dc:creator>
  <cp:lastModifiedBy>Mladen Kukulić</cp:lastModifiedBy>
  <cp:revision>19</cp:revision>
  <dcterms:created xsi:type="dcterms:W3CDTF">2017-09-08T11:07:38Z</dcterms:created>
  <dcterms:modified xsi:type="dcterms:W3CDTF">2018-10-15T01:16:36Z</dcterms:modified>
</cp:coreProperties>
</file>