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3"/>
  </p:notesMasterIdLst>
  <p:sldIdLst>
    <p:sldId id="256" r:id="rId2"/>
    <p:sldId id="349" r:id="rId3"/>
    <p:sldId id="344" r:id="rId4"/>
    <p:sldId id="339" r:id="rId5"/>
    <p:sldId id="334" r:id="rId6"/>
    <p:sldId id="342" r:id="rId7"/>
    <p:sldId id="340" r:id="rId8"/>
    <p:sldId id="346" r:id="rId9"/>
    <p:sldId id="348" r:id="rId10"/>
    <p:sldId id="352" r:id="rId11"/>
    <p:sldId id="341" r:id="rId12"/>
    <p:sldId id="361" r:id="rId13"/>
    <p:sldId id="331" r:id="rId14"/>
    <p:sldId id="320" r:id="rId15"/>
    <p:sldId id="336" r:id="rId16"/>
    <p:sldId id="337" r:id="rId17"/>
    <p:sldId id="350" r:id="rId18"/>
    <p:sldId id="365" r:id="rId19"/>
    <p:sldId id="353" r:id="rId20"/>
    <p:sldId id="354" r:id="rId21"/>
    <p:sldId id="355" r:id="rId22"/>
    <p:sldId id="356" r:id="rId23"/>
    <p:sldId id="362" r:id="rId24"/>
    <p:sldId id="363" r:id="rId25"/>
    <p:sldId id="345" r:id="rId26"/>
    <p:sldId id="360" r:id="rId27"/>
    <p:sldId id="357" r:id="rId28"/>
    <p:sldId id="358" r:id="rId29"/>
    <p:sldId id="351" r:id="rId30"/>
    <p:sldId id="364" r:id="rId31"/>
    <p:sldId id="287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037"/>
    <a:srgbClr val="0A0D0F"/>
    <a:srgbClr val="FFC000"/>
    <a:srgbClr val="C42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79" d="100"/>
          <a:sy n="79" d="100"/>
        </p:scale>
        <p:origin x="98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5A3AA-AFCF-487D-A1DB-6681B59DAA4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1FBFDA9B-AE1F-412A-872A-F91CC5303801}">
      <dgm:prSet phldrT="[Text]"/>
      <dgm:spPr/>
      <dgm:t>
        <a:bodyPr/>
        <a:lstStyle/>
        <a:p>
          <a:r>
            <a:rPr lang="de-DE" dirty="0"/>
            <a:t>2021</a:t>
          </a:r>
          <a:endParaRPr lang="de-AT" dirty="0"/>
        </a:p>
      </dgm:t>
    </dgm:pt>
    <dgm:pt modelId="{2018C420-4F9A-4610-855C-7AA59BFE2641}" type="parTrans" cxnId="{F81A15E3-E824-49BC-9D2D-56EB97885D67}">
      <dgm:prSet/>
      <dgm:spPr/>
      <dgm:t>
        <a:bodyPr/>
        <a:lstStyle/>
        <a:p>
          <a:endParaRPr lang="de-AT"/>
        </a:p>
      </dgm:t>
    </dgm:pt>
    <dgm:pt modelId="{0ADF0822-CF94-411C-B242-66BEF0E95528}" type="sibTrans" cxnId="{F81A15E3-E824-49BC-9D2D-56EB97885D67}">
      <dgm:prSet/>
      <dgm:spPr/>
      <dgm:t>
        <a:bodyPr/>
        <a:lstStyle/>
        <a:p>
          <a:endParaRPr lang="de-AT"/>
        </a:p>
      </dgm:t>
    </dgm:pt>
    <dgm:pt modelId="{E6CBBD00-AEE7-4362-8593-0289290F79C5}">
      <dgm:prSet phldrT="[Text]"/>
      <dgm:spPr/>
      <dgm:t>
        <a:bodyPr/>
        <a:lstStyle/>
        <a:p>
          <a:r>
            <a:rPr lang="de-DE" dirty="0"/>
            <a:t>01</a:t>
          </a:r>
          <a:endParaRPr lang="de-AT" dirty="0"/>
        </a:p>
      </dgm:t>
    </dgm:pt>
    <dgm:pt modelId="{C414D338-25D7-4266-BDB1-578080CBE4EA}" type="parTrans" cxnId="{C0962439-0F34-444C-9DEB-0C8ADA055C42}">
      <dgm:prSet/>
      <dgm:spPr/>
      <dgm:t>
        <a:bodyPr/>
        <a:lstStyle/>
        <a:p>
          <a:endParaRPr lang="de-AT"/>
        </a:p>
      </dgm:t>
    </dgm:pt>
    <dgm:pt modelId="{24A0A875-D465-40F6-BA12-FF1326A9B8E0}" type="sibTrans" cxnId="{C0962439-0F34-444C-9DEB-0C8ADA055C42}">
      <dgm:prSet/>
      <dgm:spPr/>
      <dgm:t>
        <a:bodyPr/>
        <a:lstStyle/>
        <a:p>
          <a:endParaRPr lang="de-AT"/>
        </a:p>
      </dgm:t>
    </dgm:pt>
    <dgm:pt modelId="{D99EC128-13C1-472C-9EF5-0A32CFFFB264}">
      <dgm:prSet phldrT="[Text]"/>
      <dgm:spPr/>
      <dgm:t>
        <a:bodyPr/>
        <a:lstStyle/>
        <a:p>
          <a:r>
            <a:rPr lang="de-DE" dirty="0"/>
            <a:t>02</a:t>
          </a:r>
          <a:endParaRPr lang="de-AT" dirty="0"/>
        </a:p>
      </dgm:t>
    </dgm:pt>
    <dgm:pt modelId="{99FE4296-ECAC-4FD0-8A32-83916E4110B6}" type="parTrans" cxnId="{E3856213-2593-4C0C-81FD-88EC51445A00}">
      <dgm:prSet/>
      <dgm:spPr/>
      <dgm:t>
        <a:bodyPr/>
        <a:lstStyle/>
        <a:p>
          <a:endParaRPr lang="de-AT"/>
        </a:p>
      </dgm:t>
    </dgm:pt>
    <dgm:pt modelId="{050E10D2-F632-40CD-AF17-F14B00DCEF55}" type="sibTrans" cxnId="{E3856213-2593-4C0C-81FD-88EC51445A00}">
      <dgm:prSet/>
      <dgm:spPr/>
      <dgm:t>
        <a:bodyPr/>
        <a:lstStyle/>
        <a:p>
          <a:endParaRPr lang="de-AT"/>
        </a:p>
      </dgm:t>
    </dgm:pt>
    <dgm:pt modelId="{66DCAE33-3EF9-4241-B169-50113B1075BB}">
      <dgm:prSet phldrT="[Text]"/>
      <dgm:spPr/>
      <dgm:t>
        <a:bodyPr/>
        <a:lstStyle/>
        <a:p>
          <a:r>
            <a:rPr lang="de-DE" dirty="0"/>
            <a:t>03</a:t>
          </a:r>
          <a:endParaRPr lang="de-AT" dirty="0"/>
        </a:p>
      </dgm:t>
    </dgm:pt>
    <dgm:pt modelId="{197AAB4C-506B-41AA-8F2B-1059E7396178}" type="parTrans" cxnId="{5770A0DA-B499-488B-814E-895EDBE02EF6}">
      <dgm:prSet/>
      <dgm:spPr/>
      <dgm:t>
        <a:bodyPr/>
        <a:lstStyle/>
        <a:p>
          <a:endParaRPr lang="de-AT"/>
        </a:p>
      </dgm:t>
    </dgm:pt>
    <dgm:pt modelId="{2C355D0D-4CEE-477D-9B0A-3AEB58E02639}" type="sibTrans" cxnId="{5770A0DA-B499-488B-814E-895EDBE02EF6}">
      <dgm:prSet/>
      <dgm:spPr/>
      <dgm:t>
        <a:bodyPr/>
        <a:lstStyle/>
        <a:p>
          <a:endParaRPr lang="de-AT"/>
        </a:p>
      </dgm:t>
    </dgm:pt>
    <dgm:pt modelId="{5E6882E4-F45A-4E6D-BA5C-A9C28EF5845B}">
      <dgm:prSet phldrT="[Text]"/>
      <dgm:spPr/>
      <dgm:t>
        <a:bodyPr/>
        <a:lstStyle/>
        <a:p>
          <a:r>
            <a:rPr lang="de-DE" dirty="0"/>
            <a:t>04</a:t>
          </a:r>
          <a:endParaRPr lang="de-AT" dirty="0"/>
        </a:p>
      </dgm:t>
    </dgm:pt>
    <dgm:pt modelId="{6F2E4E73-6FD0-4B90-B9F9-DA6146B2DF02}" type="parTrans" cxnId="{B86D78E3-1EDE-4BF8-B7B5-E062EA2344F1}">
      <dgm:prSet/>
      <dgm:spPr/>
      <dgm:t>
        <a:bodyPr/>
        <a:lstStyle/>
        <a:p>
          <a:endParaRPr lang="de-AT"/>
        </a:p>
      </dgm:t>
    </dgm:pt>
    <dgm:pt modelId="{E7E7A48D-91D1-4EC0-A0CD-554C9BE4BF04}" type="sibTrans" cxnId="{B86D78E3-1EDE-4BF8-B7B5-E062EA2344F1}">
      <dgm:prSet/>
      <dgm:spPr/>
      <dgm:t>
        <a:bodyPr/>
        <a:lstStyle/>
        <a:p>
          <a:endParaRPr lang="de-AT"/>
        </a:p>
      </dgm:t>
    </dgm:pt>
    <dgm:pt modelId="{E8E3DD00-396B-4AF6-976D-1119235B3DE0}">
      <dgm:prSet phldrT="[Text]"/>
      <dgm:spPr/>
      <dgm:t>
        <a:bodyPr/>
        <a:lstStyle/>
        <a:p>
          <a:r>
            <a:rPr lang="de-DE" dirty="0"/>
            <a:t>05</a:t>
          </a:r>
          <a:endParaRPr lang="de-AT" dirty="0"/>
        </a:p>
      </dgm:t>
    </dgm:pt>
    <dgm:pt modelId="{7211CD83-4FAE-4F16-9824-1A99B472FA62}" type="parTrans" cxnId="{94D4DDB2-788A-43CF-AD9F-A15644A5DC1A}">
      <dgm:prSet/>
      <dgm:spPr/>
      <dgm:t>
        <a:bodyPr/>
        <a:lstStyle/>
        <a:p>
          <a:endParaRPr lang="de-AT"/>
        </a:p>
      </dgm:t>
    </dgm:pt>
    <dgm:pt modelId="{F717AF75-11FF-4E9A-8A84-A3FB2E3DB821}" type="sibTrans" cxnId="{94D4DDB2-788A-43CF-AD9F-A15644A5DC1A}">
      <dgm:prSet/>
      <dgm:spPr/>
      <dgm:t>
        <a:bodyPr/>
        <a:lstStyle/>
        <a:p>
          <a:endParaRPr lang="de-AT"/>
        </a:p>
      </dgm:t>
    </dgm:pt>
    <dgm:pt modelId="{1CE3A66D-5E8C-4C03-8AD8-D9189AFAA0A5}">
      <dgm:prSet phldrT="[Text]"/>
      <dgm:spPr/>
      <dgm:t>
        <a:bodyPr/>
        <a:lstStyle/>
        <a:p>
          <a:r>
            <a:rPr lang="de-DE" dirty="0"/>
            <a:t>06</a:t>
          </a:r>
          <a:endParaRPr lang="de-AT" dirty="0"/>
        </a:p>
      </dgm:t>
    </dgm:pt>
    <dgm:pt modelId="{BB2621C5-9EF4-44AD-8897-FD526852A876}" type="parTrans" cxnId="{6EF569B7-86EC-4A4E-AC09-67BB4DC6EFD7}">
      <dgm:prSet/>
      <dgm:spPr/>
      <dgm:t>
        <a:bodyPr/>
        <a:lstStyle/>
        <a:p>
          <a:endParaRPr lang="de-AT"/>
        </a:p>
      </dgm:t>
    </dgm:pt>
    <dgm:pt modelId="{6ECF4441-797D-43EC-8CB0-682F71B6025D}" type="sibTrans" cxnId="{6EF569B7-86EC-4A4E-AC09-67BB4DC6EFD7}">
      <dgm:prSet/>
      <dgm:spPr/>
      <dgm:t>
        <a:bodyPr/>
        <a:lstStyle/>
        <a:p>
          <a:endParaRPr lang="de-AT"/>
        </a:p>
      </dgm:t>
    </dgm:pt>
    <dgm:pt modelId="{DCEA87B4-EC58-4964-B616-ABD32EE51056}">
      <dgm:prSet phldrT="[Text]"/>
      <dgm:spPr/>
      <dgm:t>
        <a:bodyPr/>
        <a:lstStyle/>
        <a:p>
          <a:r>
            <a:rPr lang="de-DE" dirty="0"/>
            <a:t>07</a:t>
          </a:r>
          <a:endParaRPr lang="de-AT" dirty="0"/>
        </a:p>
      </dgm:t>
    </dgm:pt>
    <dgm:pt modelId="{90907049-131F-4126-BC54-246F52210AF1}" type="parTrans" cxnId="{F55B5E7B-C470-4019-95FC-448EC7DEC06E}">
      <dgm:prSet/>
      <dgm:spPr/>
      <dgm:t>
        <a:bodyPr/>
        <a:lstStyle/>
        <a:p>
          <a:endParaRPr lang="de-AT"/>
        </a:p>
      </dgm:t>
    </dgm:pt>
    <dgm:pt modelId="{28AAEAAE-2930-4240-BEAE-3F23632EF0A0}" type="sibTrans" cxnId="{F55B5E7B-C470-4019-95FC-448EC7DEC06E}">
      <dgm:prSet/>
      <dgm:spPr/>
      <dgm:t>
        <a:bodyPr/>
        <a:lstStyle/>
        <a:p>
          <a:endParaRPr lang="de-AT"/>
        </a:p>
      </dgm:t>
    </dgm:pt>
    <dgm:pt modelId="{76DA1E22-958A-414C-85DE-BF98F207DAFF}">
      <dgm:prSet phldrT="[Text]"/>
      <dgm:spPr/>
      <dgm:t>
        <a:bodyPr/>
        <a:lstStyle/>
        <a:p>
          <a:r>
            <a:rPr lang="de-DE" dirty="0"/>
            <a:t>08</a:t>
          </a:r>
          <a:endParaRPr lang="de-AT" dirty="0"/>
        </a:p>
      </dgm:t>
    </dgm:pt>
    <dgm:pt modelId="{3147C0D4-8458-4780-96BB-607B7943A9CD}" type="parTrans" cxnId="{D67B8858-7EE6-4E1B-8B9C-EF2B8A17F530}">
      <dgm:prSet/>
      <dgm:spPr/>
      <dgm:t>
        <a:bodyPr/>
        <a:lstStyle/>
        <a:p>
          <a:endParaRPr lang="de-AT"/>
        </a:p>
      </dgm:t>
    </dgm:pt>
    <dgm:pt modelId="{3034AF3B-E39C-4296-B422-0EADA3BEE0E8}" type="sibTrans" cxnId="{D67B8858-7EE6-4E1B-8B9C-EF2B8A17F530}">
      <dgm:prSet/>
      <dgm:spPr/>
      <dgm:t>
        <a:bodyPr/>
        <a:lstStyle/>
        <a:p>
          <a:endParaRPr lang="de-AT"/>
        </a:p>
      </dgm:t>
    </dgm:pt>
    <dgm:pt modelId="{A84F4D05-976C-429B-9F53-4460593844D7}">
      <dgm:prSet phldrT="[Text]"/>
      <dgm:spPr/>
      <dgm:t>
        <a:bodyPr/>
        <a:lstStyle/>
        <a:p>
          <a:r>
            <a:rPr lang="de-DE" dirty="0"/>
            <a:t>09</a:t>
          </a:r>
          <a:endParaRPr lang="de-AT" dirty="0"/>
        </a:p>
      </dgm:t>
    </dgm:pt>
    <dgm:pt modelId="{F959F09D-9D56-4297-93D0-C7769AB43FE8}" type="parTrans" cxnId="{87C6163B-07AB-4F88-937C-A59FF911BE7F}">
      <dgm:prSet/>
      <dgm:spPr/>
      <dgm:t>
        <a:bodyPr/>
        <a:lstStyle/>
        <a:p>
          <a:endParaRPr lang="de-AT"/>
        </a:p>
      </dgm:t>
    </dgm:pt>
    <dgm:pt modelId="{F473B75E-1DF9-482B-8CB5-C7D49CA766FE}" type="sibTrans" cxnId="{87C6163B-07AB-4F88-937C-A59FF911BE7F}">
      <dgm:prSet/>
      <dgm:spPr/>
      <dgm:t>
        <a:bodyPr/>
        <a:lstStyle/>
        <a:p>
          <a:endParaRPr lang="de-AT"/>
        </a:p>
      </dgm:t>
    </dgm:pt>
    <dgm:pt modelId="{C92B22C4-FA2C-4CD2-A900-BA22ACDBA423}">
      <dgm:prSet phldrT="[Text]"/>
      <dgm:spPr/>
      <dgm:t>
        <a:bodyPr/>
        <a:lstStyle/>
        <a:p>
          <a:r>
            <a:rPr lang="de-DE" dirty="0"/>
            <a:t>10</a:t>
          </a:r>
          <a:endParaRPr lang="de-AT" dirty="0"/>
        </a:p>
      </dgm:t>
    </dgm:pt>
    <dgm:pt modelId="{F7E0D572-FBD6-4F36-8F36-BA05EEBBD99B}" type="parTrans" cxnId="{90C6505A-5613-4EB2-9007-EC7B295C2A72}">
      <dgm:prSet/>
      <dgm:spPr/>
      <dgm:t>
        <a:bodyPr/>
        <a:lstStyle/>
        <a:p>
          <a:endParaRPr lang="de-AT"/>
        </a:p>
      </dgm:t>
    </dgm:pt>
    <dgm:pt modelId="{6F9F7CDE-A554-4712-99EE-680C737884C0}" type="sibTrans" cxnId="{90C6505A-5613-4EB2-9007-EC7B295C2A72}">
      <dgm:prSet/>
      <dgm:spPr/>
      <dgm:t>
        <a:bodyPr/>
        <a:lstStyle/>
        <a:p>
          <a:endParaRPr lang="de-AT"/>
        </a:p>
      </dgm:t>
    </dgm:pt>
    <dgm:pt modelId="{B62A3F27-D8EB-4D57-B630-1CFA99623572}">
      <dgm:prSet phldrT="[Text]"/>
      <dgm:spPr/>
      <dgm:t>
        <a:bodyPr/>
        <a:lstStyle/>
        <a:p>
          <a:r>
            <a:rPr lang="de-DE" dirty="0"/>
            <a:t>11</a:t>
          </a:r>
          <a:endParaRPr lang="de-AT" dirty="0"/>
        </a:p>
      </dgm:t>
    </dgm:pt>
    <dgm:pt modelId="{71314A39-FCE0-491F-A214-BCDB3A7BABF8}" type="parTrans" cxnId="{4E4AFCED-E3AA-4E07-866A-9CF98B283935}">
      <dgm:prSet/>
      <dgm:spPr/>
      <dgm:t>
        <a:bodyPr/>
        <a:lstStyle/>
        <a:p>
          <a:endParaRPr lang="de-AT"/>
        </a:p>
      </dgm:t>
    </dgm:pt>
    <dgm:pt modelId="{573F8E49-786B-493E-9309-29AE065AA320}" type="sibTrans" cxnId="{4E4AFCED-E3AA-4E07-866A-9CF98B283935}">
      <dgm:prSet/>
      <dgm:spPr/>
      <dgm:t>
        <a:bodyPr/>
        <a:lstStyle/>
        <a:p>
          <a:endParaRPr lang="de-AT"/>
        </a:p>
      </dgm:t>
    </dgm:pt>
    <dgm:pt modelId="{7F2E38FB-372C-4C7A-9ABC-79C7E77962E1}">
      <dgm:prSet phldrT="[Text]"/>
      <dgm:spPr/>
      <dgm:t>
        <a:bodyPr/>
        <a:lstStyle/>
        <a:p>
          <a:r>
            <a:rPr lang="de-DE" dirty="0"/>
            <a:t>12</a:t>
          </a:r>
          <a:endParaRPr lang="de-AT" dirty="0"/>
        </a:p>
      </dgm:t>
    </dgm:pt>
    <dgm:pt modelId="{A9800788-730B-4E81-B64C-9FCC517D36EB}" type="parTrans" cxnId="{337CA07E-17D2-4843-9980-32CA9C6EA64F}">
      <dgm:prSet/>
      <dgm:spPr/>
      <dgm:t>
        <a:bodyPr/>
        <a:lstStyle/>
        <a:p>
          <a:endParaRPr lang="de-AT"/>
        </a:p>
      </dgm:t>
    </dgm:pt>
    <dgm:pt modelId="{17937518-9200-4185-8D3C-AC3158E13B48}" type="sibTrans" cxnId="{337CA07E-17D2-4843-9980-32CA9C6EA64F}">
      <dgm:prSet/>
      <dgm:spPr/>
      <dgm:t>
        <a:bodyPr/>
        <a:lstStyle/>
        <a:p>
          <a:endParaRPr lang="de-AT"/>
        </a:p>
      </dgm:t>
    </dgm:pt>
    <dgm:pt modelId="{93EE8CE5-F995-4081-A0B4-72E9885209C6}" type="pres">
      <dgm:prSet presAssocID="{33D5A3AA-AFCF-487D-A1DB-6681B59DAA4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3383090-B4AB-4FA2-AE23-308CFD801074}" type="pres">
      <dgm:prSet presAssocID="{1FBFDA9B-AE1F-412A-872A-F91CC5303801}" presName="root1" presStyleCnt="0"/>
      <dgm:spPr/>
    </dgm:pt>
    <dgm:pt modelId="{C4D99EF4-9CD0-49D3-AC5E-E65991E5DDA7}" type="pres">
      <dgm:prSet presAssocID="{1FBFDA9B-AE1F-412A-872A-F91CC5303801}" presName="LevelOneTextNode" presStyleLbl="node0" presStyleIdx="0" presStyleCnt="1">
        <dgm:presLayoutVars>
          <dgm:chPref val="3"/>
        </dgm:presLayoutVars>
      </dgm:prSet>
      <dgm:spPr/>
    </dgm:pt>
    <dgm:pt modelId="{C079D036-6DDF-426C-852B-6B8096C5A877}" type="pres">
      <dgm:prSet presAssocID="{1FBFDA9B-AE1F-412A-872A-F91CC5303801}" presName="level2hierChild" presStyleCnt="0"/>
      <dgm:spPr/>
    </dgm:pt>
    <dgm:pt modelId="{8C92722F-920E-44ED-AA01-D6AC096FFAA3}" type="pres">
      <dgm:prSet presAssocID="{C414D338-25D7-4266-BDB1-578080CBE4EA}" presName="conn2-1" presStyleLbl="parChTrans1D2" presStyleIdx="0" presStyleCnt="12"/>
      <dgm:spPr/>
    </dgm:pt>
    <dgm:pt modelId="{F1AE55D0-F33A-4613-AD6E-7E4AE0B28BD2}" type="pres">
      <dgm:prSet presAssocID="{C414D338-25D7-4266-BDB1-578080CBE4EA}" presName="connTx" presStyleLbl="parChTrans1D2" presStyleIdx="0" presStyleCnt="12"/>
      <dgm:spPr/>
    </dgm:pt>
    <dgm:pt modelId="{96826744-2733-4574-8B88-33D3116BA9D8}" type="pres">
      <dgm:prSet presAssocID="{E6CBBD00-AEE7-4362-8593-0289290F79C5}" presName="root2" presStyleCnt="0"/>
      <dgm:spPr/>
    </dgm:pt>
    <dgm:pt modelId="{F2C7BE3B-9BE5-479C-9B2B-EC5D5FB9FD9A}" type="pres">
      <dgm:prSet presAssocID="{E6CBBD00-AEE7-4362-8593-0289290F79C5}" presName="LevelTwoTextNode" presStyleLbl="node2" presStyleIdx="0" presStyleCnt="12" custScaleX="56589">
        <dgm:presLayoutVars>
          <dgm:chPref val="3"/>
        </dgm:presLayoutVars>
      </dgm:prSet>
      <dgm:spPr/>
    </dgm:pt>
    <dgm:pt modelId="{33AF31A4-AF2C-489D-A309-B4CB630B2541}" type="pres">
      <dgm:prSet presAssocID="{E6CBBD00-AEE7-4362-8593-0289290F79C5}" presName="level3hierChild" presStyleCnt="0"/>
      <dgm:spPr/>
    </dgm:pt>
    <dgm:pt modelId="{DBCE2208-50F6-4181-85AB-4BEC83025BB2}" type="pres">
      <dgm:prSet presAssocID="{99FE4296-ECAC-4FD0-8A32-83916E4110B6}" presName="conn2-1" presStyleLbl="parChTrans1D2" presStyleIdx="1" presStyleCnt="12"/>
      <dgm:spPr/>
    </dgm:pt>
    <dgm:pt modelId="{F86984E8-EF3C-4607-B00A-DA5768932C71}" type="pres">
      <dgm:prSet presAssocID="{99FE4296-ECAC-4FD0-8A32-83916E4110B6}" presName="connTx" presStyleLbl="parChTrans1D2" presStyleIdx="1" presStyleCnt="12"/>
      <dgm:spPr/>
    </dgm:pt>
    <dgm:pt modelId="{6A6CB192-384D-4CBD-87B5-8BD246F28C59}" type="pres">
      <dgm:prSet presAssocID="{D99EC128-13C1-472C-9EF5-0A32CFFFB264}" presName="root2" presStyleCnt="0"/>
      <dgm:spPr/>
    </dgm:pt>
    <dgm:pt modelId="{9D22486D-9FB5-4650-9E21-194149A35049}" type="pres">
      <dgm:prSet presAssocID="{D99EC128-13C1-472C-9EF5-0A32CFFFB264}" presName="LevelTwoTextNode" presStyleLbl="node2" presStyleIdx="1" presStyleCnt="12" custScaleX="56589">
        <dgm:presLayoutVars>
          <dgm:chPref val="3"/>
        </dgm:presLayoutVars>
      </dgm:prSet>
      <dgm:spPr/>
    </dgm:pt>
    <dgm:pt modelId="{F59AAA10-8030-4475-9E28-DDE8A4206EC1}" type="pres">
      <dgm:prSet presAssocID="{D99EC128-13C1-472C-9EF5-0A32CFFFB264}" presName="level3hierChild" presStyleCnt="0"/>
      <dgm:spPr/>
    </dgm:pt>
    <dgm:pt modelId="{469EFD3E-40C3-49EA-B6C0-81AFA01C0B32}" type="pres">
      <dgm:prSet presAssocID="{197AAB4C-506B-41AA-8F2B-1059E7396178}" presName="conn2-1" presStyleLbl="parChTrans1D2" presStyleIdx="2" presStyleCnt="12"/>
      <dgm:spPr/>
    </dgm:pt>
    <dgm:pt modelId="{A58B1298-AFF1-4812-ADB8-ED8698BB70EC}" type="pres">
      <dgm:prSet presAssocID="{197AAB4C-506B-41AA-8F2B-1059E7396178}" presName="connTx" presStyleLbl="parChTrans1D2" presStyleIdx="2" presStyleCnt="12"/>
      <dgm:spPr/>
    </dgm:pt>
    <dgm:pt modelId="{2DAFAF6F-02D6-495E-A902-24297D832FFF}" type="pres">
      <dgm:prSet presAssocID="{66DCAE33-3EF9-4241-B169-50113B1075BB}" presName="root2" presStyleCnt="0"/>
      <dgm:spPr/>
    </dgm:pt>
    <dgm:pt modelId="{FCA33A32-8F0F-48B5-A5CA-6F31B3439633}" type="pres">
      <dgm:prSet presAssocID="{66DCAE33-3EF9-4241-B169-50113B1075BB}" presName="LevelTwoTextNode" presStyleLbl="node2" presStyleIdx="2" presStyleCnt="12" custScaleX="56589">
        <dgm:presLayoutVars>
          <dgm:chPref val="3"/>
        </dgm:presLayoutVars>
      </dgm:prSet>
      <dgm:spPr/>
    </dgm:pt>
    <dgm:pt modelId="{0F215D74-FC64-4C56-AAA2-FE7E9DE11910}" type="pres">
      <dgm:prSet presAssocID="{66DCAE33-3EF9-4241-B169-50113B1075BB}" presName="level3hierChild" presStyleCnt="0"/>
      <dgm:spPr/>
    </dgm:pt>
    <dgm:pt modelId="{90EA5494-4065-479E-B67D-45E458E5CEC9}" type="pres">
      <dgm:prSet presAssocID="{6F2E4E73-6FD0-4B90-B9F9-DA6146B2DF02}" presName="conn2-1" presStyleLbl="parChTrans1D2" presStyleIdx="3" presStyleCnt="12"/>
      <dgm:spPr/>
    </dgm:pt>
    <dgm:pt modelId="{0E10F828-1296-46B9-A4AA-8E74E61ADD39}" type="pres">
      <dgm:prSet presAssocID="{6F2E4E73-6FD0-4B90-B9F9-DA6146B2DF02}" presName="connTx" presStyleLbl="parChTrans1D2" presStyleIdx="3" presStyleCnt="12"/>
      <dgm:spPr/>
    </dgm:pt>
    <dgm:pt modelId="{45A3C891-62B9-4A4C-B8D0-F1005FF34F8B}" type="pres">
      <dgm:prSet presAssocID="{5E6882E4-F45A-4E6D-BA5C-A9C28EF5845B}" presName="root2" presStyleCnt="0"/>
      <dgm:spPr/>
    </dgm:pt>
    <dgm:pt modelId="{4089B205-2702-4068-B074-5864E1D0E69C}" type="pres">
      <dgm:prSet presAssocID="{5E6882E4-F45A-4E6D-BA5C-A9C28EF5845B}" presName="LevelTwoTextNode" presStyleLbl="node2" presStyleIdx="3" presStyleCnt="12" custScaleX="56589">
        <dgm:presLayoutVars>
          <dgm:chPref val="3"/>
        </dgm:presLayoutVars>
      </dgm:prSet>
      <dgm:spPr/>
    </dgm:pt>
    <dgm:pt modelId="{AE9C37F6-3973-459D-B954-AAD8A918E6A3}" type="pres">
      <dgm:prSet presAssocID="{5E6882E4-F45A-4E6D-BA5C-A9C28EF5845B}" presName="level3hierChild" presStyleCnt="0"/>
      <dgm:spPr/>
    </dgm:pt>
    <dgm:pt modelId="{4B037BBD-A51F-4145-A1F5-97093F09C713}" type="pres">
      <dgm:prSet presAssocID="{7211CD83-4FAE-4F16-9824-1A99B472FA62}" presName="conn2-1" presStyleLbl="parChTrans1D2" presStyleIdx="4" presStyleCnt="12"/>
      <dgm:spPr/>
    </dgm:pt>
    <dgm:pt modelId="{69B63B72-1ACD-461F-AEC9-044A33E46C11}" type="pres">
      <dgm:prSet presAssocID="{7211CD83-4FAE-4F16-9824-1A99B472FA62}" presName="connTx" presStyleLbl="parChTrans1D2" presStyleIdx="4" presStyleCnt="12"/>
      <dgm:spPr/>
    </dgm:pt>
    <dgm:pt modelId="{009E3E00-9436-4156-9075-8C306E20C66B}" type="pres">
      <dgm:prSet presAssocID="{E8E3DD00-396B-4AF6-976D-1119235B3DE0}" presName="root2" presStyleCnt="0"/>
      <dgm:spPr/>
    </dgm:pt>
    <dgm:pt modelId="{D5A52F41-3CB4-4D49-91C5-CD4AE635C877}" type="pres">
      <dgm:prSet presAssocID="{E8E3DD00-396B-4AF6-976D-1119235B3DE0}" presName="LevelTwoTextNode" presStyleLbl="node2" presStyleIdx="4" presStyleCnt="12" custScaleX="56589">
        <dgm:presLayoutVars>
          <dgm:chPref val="3"/>
        </dgm:presLayoutVars>
      </dgm:prSet>
      <dgm:spPr/>
    </dgm:pt>
    <dgm:pt modelId="{11342A3F-8266-4EDA-BAF5-FF1B575659AB}" type="pres">
      <dgm:prSet presAssocID="{E8E3DD00-396B-4AF6-976D-1119235B3DE0}" presName="level3hierChild" presStyleCnt="0"/>
      <dgm:spPr/>
    </dgm:pt>
    <dgm:pt modelId="{8A533EB0-5809-4619-BCC0-D953B357EB49}" type="pres">
      <dgm:prSet presAssocID="{BB2621C5-9EF4-44AD-8897-FD526852A876}" presName="conn2-1" presStyleLbl="parChTrans1D2" presStyleIdx="5" presStyleCnt="12"/>
      <dgm:spPr/>
    </dgm:pt>
    <dgm:pt modelId="{4D8C76DC-51B1-4FDC-80CF-D7AD29CDD88A}" type="pres">
      <dgm:prSet presAssocID="{BB2621C5-9EF4-44AD-8897-FD526852A876}" presName="connTx" presStyleLbl="parChTrans1D2" presStyleIdx="5" presStyleCnt="12"/>
      <dgm:spPr/>
    </dgm:pt>
    <dgm:pt modelId="{E7E48E75-312F-4B32-BBB6-250F8B79D1EB}" type="pres">
      <dgm:prSet presAssocID="{1CE3A66D-5E8C-4C03-8AD8-D9189AFAA0A5}" presName="root2" presStyleCnt="0"/>
      <dgm:spPr/>
    </dgm:pt>
    <dgm:pt modelId="{F13AE2D6-0D3E-4943-81E8-84199A878BB2}" type="pres">
      <dgm:prSet presAssocID="{1CE3A66D-5E8C-4C03-8AD8-D9189AFAA0A5}" presName="LevelTwoTextNode" presStyleLbl="node2" presStyleIdx="5" presStyleCnt="12" custScaleX="56589">
        <dgm:presLayoutVars>
          <dgm:chPref val="3"/>
        </dgm:presLayoutVars>
      </dgm:prSet>
      <dgm:spPr/>
    </dgm:pt>
    <dgm:pt modelId="{2B45762D-AC41-4B51-B17B-AF3BDA6561F3}" type="pres">
      <dgm:prSet presAssocID="{1CE3A66D-5E8C-4C03-8AD8-D9189AFAA0A5}" presName="level3hierChild" presStyleCnt="0"/>
      <dgm:spPr/>
    </dgm:pt>
    <dgm:pt modelId="{8A822AE8-FA7E-4C50-9EBA-4D58B466BBFC}" type="pres">
      <dgm:prSet presAssocID="{90907049-131F-4126-BC54-246F52210AF1}" presName="conn2-1" presStyleLbl="parChTrans1D2" presStyleIdx="6" presStyleCnt="12"/>
      <dgm:spPr/>
    </dgm:pt>
    <dgm:pt modelId="{9A5B92CB-E8A5-459A-B22C-650AA302AA9D}" type="pres">
      <dgm:prSet presAssocID="{90907049-131F-4126-BC54-246F52210AF1}" presName="connTx" presStyleLbl="parChTrans1D2" presStyleIdx="6" presStyleCnt="12"/>
      <dgm:spPr/>
    </dgm:pt>
    <dgm:pt modelId="{6CE28FAF-567B-45D6-96D9-1141F2B8B9CC}" type="pres">
      <dgm:prSet presAssocID="{DCEA87B4-EC58-4964-B616-ABD32EE51056}" presName="root2" presStyleCnt="0"/>
      <dgm:spPr/>
    </dgm:pt>
    <dgm:pt modelId="{CD392C06-A275-41D2-B5A9-1E52A20A043A}" type="pres">
      <dgm:prSet presAssocID="{DCEA87B4-EC58-4964-B616-ABD32EE51056}" presName="LevelTwoTextNode" presStyleLbl="node2" presStyleIdx="6" presStyleCnt="12" custScaleX="56589">
        <dgm:presLayoutVars>
          <dgm:chPref val="3"/>
        </dgm:presLayoutVars>
      </dgm:prSet>
      <dgm:spPr/>
    </dgm:pt>
    <dgm:pt modelId="{75DA775C-80A1-4941-B36A-41243CF54154}" type="pres">
      <dgm:prSet presAssocID="{DCEA87B4-EC58-4964-B616-ABD32EE51056}" presName="level3hierChild" presStyleCnt="0"/>
      <dgm:spPr/>
    </dgm:pt>
    <dgm:pt modelId="{3C420646-025D-406B-BF2B-EA00D4088237}" type="pres">
      <dgm:prSet presAssocID="{3147C0D4-8458-4780-96BB-607B7943A9CD}" presName="conn2-1" presStyleLbl="parChTrans1D2" presStyleIdx="7" presStyleCnt="12"/>
      <dgm:spPr/>
    </dgm:pt>
    <dgm:pt modelId="{EFBD69CA-287B-4ECE-AD9D-ED095AE14746}" type="pres">
      <dgm:prSet presAssocID="{3147C0D4-8458-4780-96BB-607B7943A9CD}" presName="connTx" presStyleLbl="parChTrans1D2" presStyleIdx="7" presStyleCnt="12"/>
      <dgm:spPr/>
    </dgm:pt>
    <dgm:pt modelId="{51763C0E-D7C4-425F-AFF1-49CD796C2690}" type="pres">
      <dgm:prSet presAssocID="{76DA1E22-958A-414C-85DE-BF98F207DAFF}" presName="root2" presStyleCnt="0"/>
      <dgm:spPr/>
    </dgm:pt>
    <dgm:pt modelId="{C811BFFB-8A82-4965-BB00-5C2EEAC72DE6}" type="pres">
      <dgm:prSet presAssocID="{76DA1E22-958A-414C-85DE-BF98F207DAFF}" presName="LevelTwoTextNode" presStyleLbl="node2" presStyleIdx="7" presStyleCnt="12" custScaleX="56589">
        <dgm:presLayoutVars>
          <dgm:chPref val="3"/>
        </dgm:presLayoutVars>
      </dgm:prSet>
      <dgm:spPr/>
    </dgm:pt>
    <dgm:pt modelId="{4B8E7446-009C-4CC8-AC5D-1855223FE7C3}" type="pres">
      <dgm:prSet presAssocID="{76DA1E22-958A-414C-85DE-BF98F207DAFF}" presName="level3hierChild" presStyleCnt="0"/>
      <dgm:spPr/>
    </dgm:pt>
    <dgm:pt modelId="{9132CC6C-9FB7-4F59-813B-72944D1B15A1}" type="pres">
      <dgm:prSet presAssocID="{F959F09D-9D56-4297-93D0-C7769AB43FE8}" presName="conn2-1" presStyleLbl="parChTrans1D2" presStyleIdx="8" presStyleCnt="12"/>
      <dgm:spPr/>
    </dgm:pt>
    <dgm:pt modelId="{56E01496-1A43-4556-85FE-2AE404496D72}" type="pres">
      <dgm:prSet presAssocID="{F959F09D-9D56-4297-93D0-C7769AB43FE8}" presName="connTx" presStyleLbl="parChTrans1D2" presStyleIdx="8" presStyleCnt="12"/>
      <dgm:spPr/>
    </dgm:pt>
    <dgm:pt modelId="{1A0F5D4C-41A2-497C-A4AE-7B85DF5E4104}" type="pres">
      <dgm:prSet presAssocID="{A84F4D05-976C-429B-9F53-4460593844D7}" presName="root2" presStyleCnt="0"/>
      <dgm:spPr/>
    </dgm:pt>
    <dgm:pt modelId="{AF07E757-F170-40FB-B4A4-9E12EAF83A0C}" type="pres">
      <dgm:prSet presAssocID="{A84F4D05-976C-429B-9F53-4460593844D7}" presName="LevelTwoTextNode" presStyleLbl="node2" presStyleIdx="8" presStyleCnt="12" custScaleX="56589">
        <dgm:presLayoutVars>
          <dgm:chPref val="3"/>
        </dgm:presLayoutVars>
      </dgm:prSet>
      <dgm:spPr/>
    </dgm:pt>
    <dgm:pt modelId="{D5AC04EF-304F-42F8-A334-6DC3952CEF74}" type="pres">
      <dgm:prSet presAssocID="{A84F4D05-976C-429B-9F53-4460593844D7}" presName="level3hierChild" presStyleCnt="0"/>
      <dgm:spPr/>
    </dgm:pt>
    <dgm:pt modelId="{F7DE8640-CE70-4E67-A634-CF7264AF55B9}" type="pres">
      <dgm:prSet presAssocID="{F7E0D572-FBD6-4F36-8F36-BA05EEBBD99B}" presName="conn2-1" presStyleLbl="parChTrans1D2" presStyleIdx="9" presStyleCnt="12"/>
      <dgm:spPr/>
    </dgm:pt>
    <dgm:pt modelId="{FF6790A2-5F61-4AB0-AC62-0E6425A2F4B3}" type="pres">
      <dgm:prSet presAssocID="{F7E0D572-FBD6-4F36-8F36-BA05EEBBD99B}" presName="connTx" presStyleLbl="parChTrans1D2" presStyleIdx="9" presStyleCnt="12"/>
      <dgm:spPr/>
    </dgm:pt>
    <dgm:pt modelId="{B4C73591-7E52-44FA-B7BD-7D075E271CB6}" type="pres">
      <dgm:prSet presAssocID="{C92B22C4-FA2C-4CD2-A900-BA22ACDBA423}" presName="root2" presStyleCnt="0"/>
      <dgm:spPr/>
    </dgm:pt>
    <dgm:pt modelId="{BB2A43C7-AF98-43E8-B7C4-9003316A6870}" type="pres">
      <dgm:prSet presAssocID="{C92B22C4-FA2C-4CD2-A900-BA22ACDBA423}" presName="LevelTwoTextNode" presStyleLbl="node2" presStyleIdx="9" presStyleCnt="12" custScaleX="56589">
        <dgm:presLayoutVars>
          <dgm:chPref val="3"/>
        </dgm:presLayoutVars>
      </dgm:prSet>
      <dgm:spPr/>
    </dgm:pt>
    <dgm:pt modelId="{71E6F854-8E59-4CD7-94C5-A5B2A1D38A42}" type="pres">
      <dgm:prSet presAssocID="{C92B22C4-FA2C-4CD2-A900-BA22ACDBA423}" presName="level3hierChild" presStyleCnt="0"/>
      <dgm:spPr/>
    </dgm:pt>
    <dgm:pt modelId="{07D1F4F7-D0EB-4C04-99CC-C18FC91C636B}" type="pres">
      <dgm:prSet presAssocID="{71314A39-FCE0-491F-A214-BCDB3A7BABF8}" presName="conn2-1" presStyleLbl="parChTrans1D2" presStyleIdx="10" presStyleCnt="12"/>
      <dgm:spPr/>
    </dgm:pt>
    <dgm:pt modelId="{A5F6C294-73DE-485E-B8F7-82B418BADE0A}" type="pres">
      <dgm:prSet presAssocID="{71314A39-FCE0-491F-A214-BCDB3A7BABF8}" presName="connTx" presStyleLbl="parChTrans1D2" presStyleIdx="10" presStyleCnt="12"/>
      <dgm:spPr/>
    </dgm:pt>
    <dgm:pt modelId="{125A7065-8D5B-4E69-947F-C32D3FD5D7D3}" type="pres">
      <dgm:prSet presAssocID="{B62A3F27-D8EB-4D57-B630-1CFA99623572}" presName="root2" presStyleCnt="0"/>
      <dgm:spPr/>
    </dgm:pt>
    <dgm:pt modelId="{2C309D77-66ED-4B37-990F-2F832589F92C}" type="pres">
      <dgm:prSet presAssocID="{B62A3F27-D8EB-4D57-B630-1CFA99623572}" presName="LevelTwoTextNode" presStyleLbl="node2" presStyleIdx="10" presStyleCnt="12" custScaleX="56589">
        <dgm:presLayoutVars>
          <dgm:chPref val="3"/>
        </dgm:presLayoutVars>
      </dgm:prSet>
      <dgm:spPr/>
    </dgm:pt>
    <dgm:pt modelId="{F8816AE9-F02A-463E-B7FC-C3CCFC9C289B}" type="pres">
      <dgm:prSet presAssocID="{B62A3F27-D8EB-4D57-B630-1CFA99623572}" presName="level3hierChild" presStyleCnt="0"/>
      <dgm:spPr/>
    </dgm:pt>
    <dgm:pt modelId="{684FE474-F4F5-4AB0-819A-7A18E3B81C00}" type="pres">
      <dgm:prSet presAssocID="{A9800788-730B-4E81-B64C-9FCC517D36EB}" presName="conn2-1" presStyleLbl="parChTrans1D2" presStyleIdx="11" presStyleCnt="12"/>
      <dgm:spPr/>
    </dgm:pt>
    <dgm:pt modelId="{1CCD5413-3BE4-4D7C-9904-F68206705C72}" type="pres">
      <dgm:prSet presAssocID="{A9800788-730B-4E81-B64C-9FCC517D36EB}" presName="connTx" presStyleLbl="parChTrans1D2" presStyleIdx="11" presStyleCnt="12"/>
      <dgm:spPr/>
    </dgm:pt>
    <dgm:pt modelId="{3DA030E8-E98E-400C-837F-45D2D71E130C}" type="pres">
      <dgm:prSet presAssocID="{7F2E38FB-372C-4C7A-9ABC-79C7E77962E1}" presName="root2" presStyleCnt="0"/>
      <dgm:spPr/>
    </dgm:pt>
    <dgm:pt modelId="{3A47513F-4DEA-4A74-8E5D-8CD157DB3B9D}" type="pres">
      <dgm:prSet presAssocID="{7F2E38FB-372C-4C7A-9ABC-79C7E77962E1}" presName="LevelTwoTextNode" presStyleLbl="node2" presStyleIdx="11" presStyleCnt="12" custScaleX="56589">
        <dgm:presLayoutVars>
          <dgm:chPref val="3"/>
        </dgm:presLayoutVars>
      </dgm:prSet>
      <dgm:spPr/>
    </dgm:pt>
    <dgm:pt modelId="{798C6604-754A-4FA4-94EC-725E5DE65DE8}" type="pres">
      <dgm:prSet presAssocID="{7F2E38FB-372C-4C7A-9ABC-79C7E77962E1}" presName="level3hierChild" presStyleCnt="0"/>
      <dgm:spPr/>
    </dgm:pt>
  </dgm:ptLst>
  <dgm:cxnLst>
    <dgm:cxn modelId="{D1DB3E05-FC73-4357-B167-9200C4E9B5F5}" type="presOf" srcId="{3147C0D4-8458-4780-96BB-607B7943A9CD}" destId="{EFBD69CA-287B-4ECE-AD9D-ED095AE14746}" srcOrd="1" destOrd="0" presId="urn:microsoft.com/office/officeart/2008/layout/HorizontalMultiLevelHierarchy"/>
    <dgm:cxn modelId="{BDF81309-775F-4A88-A40F-8AD0D1561ACE}" type="presOf" srcId="{71314A39-FCE0-491F-A214-BCDB3A7BABF8}" destId="{A5F6C294-73DE-485E-B8F7-82B418BADE0A}" srcOrd="1" destOrd="0" presId="urn:microsoft.com/office/officeart/2008/layout/HorizontalMultiLevelHierarchy"/>
    <dgm:cxn modelId="{E37F6C0A-4BEF-48C6-866D-4D95454145D9}" type="presOf" srcId="{F959F09D-9D56-4297-93D0-C7769AB43FE8}" destId="{56E01496-1A43-4556-85FE-2AE404496D72}" srcOrd="1" destOrd="0" presId="urn:microsoft.com/office/officeart/2008/layout/HorizontalMultiLevelHierarchy"/>
    <dgm:cxn modelId="{A8435F12-F818-4A08-B407-5BAF9A069B3F}" type="presOf" srcId="{90907049-131F-4126-BC54-246F52210AF1}" destId="{8A822AE8-FA7E-4C50-9EBA-4D58B466BBFC}" srcOrd="0" destOrd="0" presId="urn:microsoft.com/office/officeart/2008/layout/HorizontalMultiLevelHierarchy"/>
    <dgm:cxn modelId="{E3856213-2593-4C0C-81FD-88EC51445A00}" srcId="{1FBFDA9B-AE1F-412A-872A-F91CC5303801}" destId="{D99EC128-13C1-472C-9EF5-0A32CFFFB264}" srcOrd="1" destOrd="0" parTransId="{99FE4296-ECAC-4FD0-8A32-83916E4110B6}" sibTransId="{050E10D2-F632-40CD-AF17-F14B00DCEF55}"/>
    <dgm:cxn modelId="{1E52F813-B622-4318-BD63-8143E2E9EE32}" type="presOf" srcId="{71314A39-FCE0-491F-A214-BCDB3A7BABF8}" destId="{07D1F4F7-D0EB-4C04-99CC-C18FC91C636B}" srcOrd="0" destOrd="0" presId="urn:microsoft.com/office/officeart/2008/layout/HorizontalMultiLevelHierarchy"/>
    <dgm:cxn modelId="{A95B9021-97E9-4546-BF8A-B6EB95A1E180}" type="presOf" srcId="{99FE4296-ECAC-4FD0-8A32-83916E4110B6}" destId="{F86984E8-EF3C-4607-B00A-DA5768932C71}" srcOrd="1" destOrd="0" presId="urn:microsoft.com/office/officeart/2008/layout/HorizontalMultiLevelHierarchy"/>
    <dgm:cxn modelId="{A937E321-7173-4D9A-ABFC-B0502BF5E360}" type="presOf" srcId="{E8E3DD00-396B-4AF6-976D-1119235B3DE0}" destId="{D5A52F41-3CB4-4D49-91C5-CD4AE635C877}" srcOrd="0" destOrd="0" presId="urn:microsoft.com/office/officeart/2008/layout/HorizontalMultiLevelHierarchy"/>
    <dgm:cxn modelId="{3FA77529-6204-4F4C-900A-C15A160A8435}" type="presOf" srcId="{76DA1E22-958A-414C-85DE-BF98F207DAFF}" destId="{C811BFFB-8A82-4965-BB00-5C2EEAC72DE6}" srcOrd="0" destOrd="0" presId="urn:microsoft.com/office/officeart/2008/layout/HorizontalMultiLevelHierarchy"/>
    <dgm:cxn modelId="{C91B242A-7908-4C43-8808-2B7B7E61E3BF}" type="presOf" srcId="{B62A3F27-D8EB-4D57-B630-1CFA99623572}" destId="{2C309D77-66ED-4B37-990F-2F832589F92C}" srcOrd="0" destOrd="0" presId="urn:microsoft.com/office/officeart/2008/layout/HorizontalMultiLevelHierarchy"/>
    <dgm:cxn modelId="{F9CA6830-D611-40AF-AA81-D91B954A83E5}" type="presOf" srcId="{7F2E38FB-372C-4C7A-9ABC-79C7E77962E1}" destId="{3A47513F-4DEA-4A74-8E5D-8CD157DB3B9D}" srcOrd="0" destOrd="0" presId="urn:microsoft.com/office/officeart/2008/layout/HorizontalMultiLevelHierarchy"/>
    <dgm:cxn modelId="{43AC5538-4490-4F83-9108-9D66CACE8ACA}" type="presOf" srcId="{F959F09D-9D56-4297-93D0-C7769AB43FE8}" destId="{9132CC6C-9FB7-4F59-813B-72944D1B15A1}" srcOrd="0" destOrd="0" presId="urn:microsoft.com/office/officeart/2008/layout/HorizontalMultiLevelHierarchy"/>
    <dgm:cxn modelId="{C0962439-0F34-444C-9DEB-0C8ADA055C42}" srcId="{1FBFDA9B-AE1F-412A-872A-F91CC5303801}" destId="{E6CBBD00-AEE7-4362-8593-0289290F79C5}" srcOrd="0" destOrd="0" parTransId="{C414D338-25D7-4266-BDB1-578080CBE4EA}" sibTransId="{24A0A875-D465-40F6-BA12-FF1326A9B8E0}"/>
    <dgm:cxn modelId="{87C6163B-07AB-4F88-937C-A59FF911BE7F}" srcId="{1FBFDA9B-AE1F-412A-872A-F91CC5303801}" destId="{A84F4D05-976C-429B-9F53-4460593844D7}" srcOrd="8" destOrd="0" parTransId="{F959F09D-9D56-4297-93D0-C7769AB43FE8}" sibTransId="{F473B75E-1DF9-482B-8CB5-C7D49CA766FE}"/>
    <dgm:cxn modelId="{5E698D3C-4AAD-4838-8D85-772A599252EF}" type="presOf" srcId="{C414D338-25D7-4266-BDB1-578080CBE4EA}" destId="{8C92722F-920E-44ED-AA01-D6AC096FFAA3}" srcOrd="0" destOrd="0" presId="urn:microsoft.com/office/officeart/2008/layout/HorizontalMultiLevelHierarchy"/>
    <dgm:cxn modelId="{1146B344-BEF4-4EC4-90CB-B735AA40D943}" type="presOf" srcId="{90907049-131F-4126-BC54-246F52210AF1}" destId="{9A5B92CB-E8A5-459A-B22C-650AA302AA9D}" srcOrd="1" destOrd="0" presId="urn:microsoft.com/office/officeart/2008/layout/HorizontalMultiLevelHierarchy"/>
    <dgm:cxn modelId="{AF527648-FC9F-4E99-94CE-274AF22E7C3D}" type="presOf" srcId="{3147C0D4-8458-4780-96BB-607B7943A9CD}" destId="{3C420646-025D-406B-BF2B-EA00D4088237}" srcOrd="0" destOrd="0" presId="urn:microsoft.com/office/officeart/2008/layout/HorizontalMultiLevelHierarchy"/>
    <dgm:cxn modelId="{3113A26E-F501-4EB1-A9B6-562756B00D34}" type="presOf" srcId="{7211CD83-4FAE-4F16-9824-1A99B472FA62}" destId="{4B037BBD-A51F-4145-A1F5-97093F09C713}" srcOrd="0" destOrd="0" presId="urn:microsoft.com/office/officeart/2008/layout/HorizontalMultiLevelHierarchy"/>
    <dgm:cxn modelId="{A4C0AE50-A91F-4D95-98CD-10065BEDA7F2}" type="presOf" srcId="{A84F4D05-976C-429B-9F53-4460593844D7}" destId="{AF07E757-F170-40FB-B4A4-9E12EAF83A0C}" srcOrd="0" destOrd="0" presId="urn:microsoft.com/office/officeart/2008/layout/HorizontalMultiLevelHierarchy"/>
    <dgm:cxn modelId="{2BA6C671-00E5-42F2-A976-75D5F0732075}" type="presOf" srcId="{66DCAE33-3EF9-4241-B169-50113B1075BB}" destId="{FCA33A32-8F0F-48B5-A5CA-6F31B3439633}" srcOrd="0" destOrd="0" presId="urn:microsoft.com/office/officeart/2008/layout/HorizontalMultiLevelHierarchy"/>
    <dgm:cxn modelId="{88697873-4A5E-405E-9F96-3D5F838507CB}" type="presOf" srcId="{A9800788-730B-4E81-B64C-9FCC517D36EB}" destId="{1CCD5413-3BE4-4D7C-9904-F68206705C72}" srcOrd="1" destOrd="0" presId="urn:microsoft.com/office/officeart/2008/layout/HorizontalMultiLevelHierarchy"/>
    <dgm:cxn modelId="{638B6354-C2D5-46F6-A056-F270F22927D1}" type="presOf" srcId="{BB2621C5-9EF4-44AD-8897-FD526852A876}" destId="{8A533EB0-5809-4619-BCC0-D953B357EB49}" srcOrd="0" destOrd="0" presId="urn:microsoft.com/office/officeart/2008/layout/HorizontalMultiLevelHierarchy"/>
    <dgm:cxn modelId="{D67B8858-7EE6-4E1B-8B9C-EF2B8A17F530}" srcId="{1FBFDA9B-AE1F-412A-872A-F91CC5303801}" destId="{76DA1E22-958A-414C-85DE-BF98F207DAFF}" srcOrd="7" destOrd="0" parTransId="{3147C0D4-8458-4780-96BB-607B7943A9CD}" sibTransId="{3034AF3B-E39C-4296-B422-0EADA3BEE0E8}"/>
    <dgm:cxn modelId="{0558705A-11E3-43C6-944E-146EB23483F7}" type="presOf" srcId="{33D5A3AA-AFCF-487D-A1DB-6681B59DAA45}" destId="{93EE8CE5-F995-4081-A0B4-72E9885209C6}" srcOrd="0" destOrd="0" presId="urn:microsoft.com/office/officeart/2008/layout/HorizontalMultiLevelHierarchy"/>
    <dgm:cxn modelId="{90C6505A-5613-4EB2-9007-EC7B295C2A72}" srcId="{1FBFDA9B-AE1F-412A-872A-F91CC5303801}" destId="{C92B22C4-FA2C-4CD2-A900-BA22ACDBA423}" srcOrd="9" destOrd="0" parTransId="{F7E0D572-FBD6-4F36-8F36-BA05EEBBD99B}" sibTransId="{6F9F7CDE-A554-4712-99EE-680C737884C0}"/>
    <dgm:cxn modelId="{F55B5E7B-C470-4019-95FC-448EC7DEC06E}" srcId="{1FBFDA9B-AE1F-412A-872A-F91CC5303801}" destId="{DCEA87B4-EC58-4964-B616-ABD32EE51056}" srcOrd="6" destOrd="0" parTransId="{90907049-131F-4126-BC54-246F52210AF1}" sibTransId="{28AAEAAE-2930-4240-BEAE-3F23632EF0A0}"/>
    <dgm:cxn modelId="{337CA07E-17D2-4843-9980-32CA9C6EA64F}" srcId="{1FBFDA9B-AE1F-412A-872A-F91CC5303801}" destId="{7F2E38FB-372C-4C7A-9ABC-79C7E77962E1}" srcOrd="11" destOrd="0" parTransId="{A9800788-730B-4E81-B64C-9FCC517D36EB}" sibTransId="{17937518-9200-4185-8D3C-AC3158E13B48}"/>
    <dgm:cxn modelId="{13D36F7F-357F-4B3D-9E92-0181E94707CC}" type="presOf" srcId="{6F2E4E73-6FD0-4B90-B9F9-DA6146B2DF02}" destId="{0E10F828-1296-46B9-A4AA-8E74E61ADD39}" srcOrd="1" destOrd="0" presId="urn:microsoft.com/office/officeart/2008/layout/HorizontalMultiLevelHierarchy"/>
    <dgm:cxn modelId="{266E3A80-AFBC-4FA2-A67B-09CF3DEA6085}" type="presOf" srcId="{F7E0D572-FBD6-4F36-8F36-BA05EEBBD99B}" destId="{F7DE8640-CE70-4E67-A634-CF7264AF55B9}" srcOrd="0" destOrd="0" presId="urn:microsoft.com/office/officeart/2008/layout/HorizontalMultiLevelHierarchy"/>
    <dgm:cxn modelId="{BCBF4B94-9F68-43BE-9201-0ABED5E314B6}" type="presOf" srcId="{5E6882E4-F45A-4E6D-BA5C-A9C28EF5845B}" destId="{4089B205-2702-4068-B074-5864E1D0E69C}" srcOrd="0" destOrd="0" presId="urn:microsoft.com/office/officeart/2008/layout/HorizontalMultiLevelHierarchy"/>
    <dgm:cxn modelId="{0971019D-2E3E-4B39-B8C1-771E1372B8A7}" type="presOf" srcId="{C414D338-25D7-4266-BDB1-578080CBE4EA}" destId="{F1AE55D0-F33A-4613-AD6E-7E4AE0B28BD2}" srcOrd="1" destOrd="0" presId="urn:microsoft.com/office/officeart/2008/layout/HorizontalMultiLevelHierarchy"/>
    <dgm:cxn modelId="{3EB68EA7-8294-456B-8156-F4DDAAADF082}" type="presOf" srcId="{99FE4296-ECAC-4FD0-8A32-83916E4110B6}" destId="{DBCE2208-50F6-4181-85AB-4BEC83025BB2}" srcOrd="0" destOrd="0" presId="urn:microsoft.com/office/officeart/2008/layout/HorizontalMultiLevelHierarchy"/>
    <dgm:cxn modelId="{2D88C5AE-C5FC-4BA8-8C79-36535C114BAB}" type="presOf" srcId="{1CE3A66D-5E8C-4C03-8AD8-D9189AFAA0A5}" destId="{F13AE2D6-0D3E-4943-81E8-84199A878BB2}" srcOrd="0" destOrd="0" presId="urn:microsoft.com/office/officeart/2008/layout/HorizontalMultiLevelHierarchy"/>
    <dgm:cxn modelId="{94D4DDB2-788A-43CF-AD9F-A15644A5DC1A}" srcId="{1FBFDA9B-AE1F-412A-872A-F91CC5303801}" destId="{E8E3DD00-396B-4AF6-976D-1119235B3DE0}" srcOrd="4" destOrd="0" parTransId="{7211CD83-4FAE-4F16-9824-1A99B472FA62}" sibTransId="{F717AF75-11FF-4E9A-8A84-A3FB2E3DB821}"/>
    <dgm:cxn modelId="{806149B7-7A75-4F52-9CA5-DE709BFD2BAD}" type="presOf" srcId="{D99EC128-13C1-472C-9EF5-0A32CFFFB264}" destId="{9D22486D-9FB5-4650-9E21-194149A35049}" srcOrd="0" destOrd="0" presId="urn:microsoft.com/office/officeart/2008/layout/HorizontalMultiLevelHierarchy"/>
    <dgm:cxn modelId="{6EF569B7-86EC-4A4E-AC09-67BB4DC6EFD7}" srcId="{1FBFDA9B-AE1F-412A-872A-F91CC5303801}" destId="{1CE3A66D-5E8C-4C03-8AD8-D9189AFAA0A5}" srcOrd="5" destOrd="0" parTransId="{BB2621C5-9EF4-44AD-8897-FD526852A876}" sibTransId="{6ECF4441-797D-43EC-8CB0-682F71B6025D}"/>
    <dgm:cxn modelId="{B68FFBC0-08C4-4FAF-BA6F-42B7BA02CA8E}" type="presOf" srcId="{DCEA87B4-EC58-4964-B616-ABD32EE51056}" destId="{CD392C06-A275-41D2-B5A9-1E52A20A043A}" srcOrd="0" destOrd="0" presId="urn:microsoft.com/office/officeart/2008/layout/HorizontalMultiLevelHierarchy"/>
    <dgm:cxn modelId="{A77312C1-8F1F-433A-801F-9D7E44587335}" type="presOf" srcId="{BB2621C5-9EF4-44AD-8897-FD526852A876}" destId="{4D8C76DC-51B1-4FDC-80CF-D7AD29CDD88A}" srcOrd="1" destOrd="0" presId="urn:microsoft.com/office/officeart/2008/layout/HorizontalMultiLevelHierarchy"/>
    <dgm:cxn modelId="{15AD60C3-EBBB-4C2F-80C0-0981CBB0ABEB}" type="presOf" srcId="{1FBFDA9B-AE1F-412A-872A-F91CC5303801}" destId="{C4D99EF4-9CD0-49D3-AC5E-E65991E5DDA7}" srcOrd="0" destOrd="0" presId="urn:microsoft.com/office/officeart/2008/layout/HorizontalMultiLevelHierarchy"/>
    <dgm:cxn modelId="{3EA2B4C8-EA2D-4787-886B-3C31A87401FF}" type="presOf" srcId="{197AAB4C-506B-41AA-8F2B-1059E7396178}" destId="{469EFD3E-40C3-49EA-B6C0-81AFA01C0B32}" srcOrd="0" destOrd="0" presId="urn:microsoft.com/office/officeart/2008/layout/HorizontalMultiLevelHierarchy"/>
    <dgm:cxn modelId="{32DB4FD9-60F7-4CEA-9B15-03053DCCF644}" type="presOf" srcId="{E6CBBD00-AEE7-4362-8593-0289290F79C5}" destId="{F2C7BE3B-9BE5-479C-9B2B-EC5D5FB9FD9A}" srcOrd="0" destOrd="0" presId="urn:microsoft.com/office/officeart/2008/layout/HorizontalMultiLevelHierarchy"/>
    <dgm:cxn modelId="{5770A0DA-B499-488B-814E-895EDBE02EF6}" srcId="{1FBFDA9B-AE1F-412A-872A-F91CC5303801}" destId="{66DCAE33-3EF9-4241-B169-50113B1075BB}" srcOrd="2" destOrd="0" parTransId="{197AAB4C-506B-41AA-8F2B-1059E7396178}" sibTransId="{2C355D0D-4CEE-477D-9B0A-3AEB58E02639}"/>
    <dgm:cxn modelId="{616DB4DB-C20D-4D11-A378-A8B788E339ED}" type="presOf" srcId="{F7E0D572-FBD6-4F36-8F36-BA05EEBBD99B}" destId="{FF6790A2-5F61-4AB0-AC62-0E6425A2F4B3}" srcOrd="1" destOrd="0" presId="urn:microsoft.com/office/officeart/2008/layout/HorizontalMultiLevelHierarchy"/>
    <dgm:cxn modelId="{9BEF30DD-A199-430E-A2DB-E3C179BD26BC}" type="presOf" srcId="{197AAB4C-506B-41AA-8F2B-1059E7396178}" destId="{A58B1298-AFF1-4812-ADB8-ED8698BB70EC}" srcOrd="1" destOrd="0" presId="urn:microsoft.com/office/officeart/2008/layout/HorizontalMultiLevelHierarchy"/>
    <dgm:cxn modelId="{812899E2-109C-48F2-91B7-A0590C21003E}" type="presOf" srcId="{C92B22C4-FA2C-4CD2-A900-BA22ACDBA423}" destId="{BB2A43C7-AF98-43E8-B7C4-9003316A6870}" srcOrd="0" destOrd="0" presId="urn:microsoft.com/office/officeart/2008/layout/HorizontalMultiLevelHierarchy"/>
    <dgm:cxn modelId="{F81A15E3-E824-49BC-9D2D-56EB97885D67}" srcId="{33D5A3AA-AFCF-487D-A1DB-6681B59DAA45}" destId="{1FBFDA9B-AE1F-412A-872A-F91CC5303801}" srcOrd="0" destOrd="0" parTransId="{2018C420-4F9A-4610-855C-7AA59BFE2641}" sibTransId="{0ADF0822-CF94-411C-B242-66BEF0E95528}"/>
    <dgm:cxn modelId="{B86D78E3-1EDE-4BF8-B7B5-E062EA2344F1}" srcId="{1FBFDA9B-AE1F-412A-872A-F91CC5303801}" destId="{5E6882E4-F45A-4E6D-BA5C-A9C28EF5845B}" srcOrd="3" destOrd="0" parTransId="{6F2E4E73-6FD0-4B90-B9F9-DA6146B2DF02}" sibTransId="{E7E7A48D-91D1-4EC0-A0CD-554C9BE4BF04}"/>
    <dgm:cxn modelId="{4E4AFCED-E3AA-4E07-866A-9CF98B283935}" srcId="{1FBFDA9B-AE1F-412A-872A-F91CC5303801}" destId="{B62A3F27-D8EB-4D57-B630-1CFA99623572}" srcOrd="10" destOrd="0" parTransId="{71314A39-FCE0-491F-A214-BCDB3A7BABF8}" sibTransId="{573F8E49-786B-493E-9309-29AE065AA320}"/>
    <dgm:cxn modelId="{67DB83F4-798F-48FA-BB39-9FF0560A91AD}" type="presOf" srcId="{7211CD83-4FAE-4F16-9824-1A99B472FA62}" destId="{69B63B72-1ACD-461F-AEC9-044A33E46C11}" srcOrd="1" destOrd="0" presId="urn:microsoft.com/office/officeart/2008/layout/HorizontalMultiLevelHierarchy"/>
    <dgm:cxn modelId="{FA3246F9-A227-4F41-87DE-7442CE344EA1}" type="presOf" srcId="{6F2E4E73-6FD0-4B90-B9F9-DA6146B2DF02}" destId="{90EA5494-4065-479E-B67D-45E458E5CEC9}" srcOrd="0" destOrd="0" presId="urn:microsoft.com/office/officeart/2008/layout/HorizontalMultiLevelHierarchy"/>
    <dgm:cxn modelId="{0E9907FD-ECCE-466D-B81A-528E5FFFA0F5}" type="presOf" srcId="{A9800788-730B-4E81-B64C-9FCC517D36EB}" destId="{684FE474-F4F5-4AB0-819A-7A18E3B81C00}" srcOrd="0" destOrd="0" presId="urn:microsoft.com/office/officeart/2008/layout/HorizontalMultiLevelHierarchy"/>
    <dgm:cxn modelId="{5564E3D3-6DC1-48F6-8AA7-1EA6C43E13D0}" type="presParOf" srcId="{93EE8CE5-F995-4081-A0B4-72E9885209C6}" destId="{43383090-B4AB-4FA2-AE23-308CFD801074}" srcOrd="0" destOrd="0" presId="urn:microsoft.com/office/officeart/2008/layout/HorizontalMultiLevelHierarchy"/>
    <dgm:cxn modelId="{506361E8-DDEA-4072-934B-33B82C98F923}" type="presParOf" srcId="{43383090-B4AB-4FA2-AE23-308CFD801074}" destId="{C4D99EF4-9CD0-49D3-AC5E-E65991E5DDA7}" srcOrd="0" destOrd="0" presId="urn:microsoft.com/office/officeart/2008/layout/HorizontalMultiLevelHierarchy"/>
    <dgm:cxn modelId="{8AC8231D-DE05-44FA-AD9F-5963F9CA6DC2}" type="presParOf" srcId="{43383090-B4AB-4FA2-AE23-308CFD801074}" destId="{C079D036-6DDF-426C-852B-6B8096C5A877}" srcOrd="1" destOrd="0" presId="urn:microsoft.com/office/officeart/2008/layout/HorizontalMultiLevelHierarchy"/>
    <dgm:cxn modelId="{C8377B56-EDA1-4A7E-9648-222F5A2D8A9C}" type="presParOf" srcId="{C079D036-6DDF-426C-852B-6B8096C5A877}" destId="{8C92722F-920E-44ED-AA01-D6AC096FFAA3}" srcOrd="0" destOrd="0" presId="urn:microsoft.com/office/officeart/2008/layout/HorizontalMultiLevelHierarchy"/>
    <dgm:cxn modelId="{0000C59D-3FA2-47EB-8E1F-CEED7506338C}" type="presParOf" srcId="{8C92722F-920E-44ED-AA01-D6AC096FFAA3}" destId="{F1AE55D0-F33A-4613-AD6E-7E4AE0B28BD2}" srcOrd="0" destOrd="0" presId="urn:microsoft.com/office/officeart/2008/layout/HorizontalMultiLevelHierarchy"/>
    <dgm:cxn modelId="{5E60E02B-E641-4811-82B2-516FCEB8B742}" type="presParOf" srcId="{C079D036-6DDF-426C-852B-6B8096C5A877}" destId="{96826744-2733-4574-8B88-33D3116BA9D8}" srcOrd="1" destOrd="0" presId="urn:microsoft.com/office/officeart/2008/layout/HorizontalMultiLevelHierarchy"/>
    <dgm:cxn modelId="{75C14AB8-C606-4AD1-B96E-DD6B9CA9A4AE}" type="presParOf" srcId="{96826744-2733-4574-8B88-33D3116BA9D8}" destId="{F2C7BE3B-9BE5-479C-9B2B-EC5D5FB9FD9A}" srcOrd="0" destOrd="0" presId="urn:microsoft.com/office/officeart/2008/layout/HorizontalMultiLevelHierarchy"/>
    <dgm:cxn modelId="{46DFF836-41C4-4BA8-BA57-4AF84D0B4E60}" type="presParOf" srcId="{96826744-2733-4574-8B88-33D3116BA9D8}" destId="{33AF31A4-AF2C-489D-A309-B4CB630B2541}" srcOrd="1" destOrd="0" presId="urn:microsoft.com/office/officeart/2008/layout/HorizontalMultiLevelHierarchy"/>
    <dgm:cxn modelId="{4DAB0FFD-189C-4EEB-9607-21F7D3EF8B64}" type="presParOf" srcId="{C079D036-6DDF-426C-852B-6B8096C5A877}" destId="{DBCE2208-50F6-4181-85AB-4BEC83025BB2}" srcOrd="2" destOrd="0" presId="urn:microsoft.com/office/officeart/2008/layout/HorizontalMultiLevelHierarchy"/>
    <dgm:cxn modelId="{3909422E-F5AC-4209-B442-D1DC05CA33E7}" type="presParOf" srcId="{DBCE2208-50F6-4181-85AB-4BEC83025BB2}" destId="{F86984E8-EF3C-4607-B00A-DA5768932C71}" srcOrd="0" destOrd="0" presId="urn:microsoft.com/office/officeart/2008/layout/HorizontalMultiLevelHierarchy"/>
    <dgm:cxn modelId="{93E05E08-376B-4493-96E6-4977F6450D94}" type="presParOf" srcId="{C079D036-6DDF-426C-852B-6B8096C5A877}" destId="{6A6CB192-384D-4CBD-87B5-8BD246F28C59}" srcOrd="3" destOrd="0" presId="urn:microsoft.com/office/officeart/2008/layout/HorizontalMultiLevelHierarchy"/>
    <dgm:cxn modelId="{89653AA0-C62B-4BEA-B434-94004331AE84}" type="presParOf" srcId="{6A6CB192-384D-4CBD-87B5-8BD246F28C59}" destId="{9D22486D-9FB5-4650-9E21-194149A35049}" srcOrd="0" destOrd="0" presId="urn:microsoft.com/office/officeart/2008/layout/HorizontalMultiLevelHierarchy"/>
    <dgm:cxn modelId="{8751AD16-1635-43DF-B472-3D44971C9DF3}" type="presParOf" srcId="{6A6CB192-384D-4CBD-87B5-8BD246F28C59}" destId="{F59AAA10-8030-4475-9E28-DDE8A4206EC1}" srcOrd="1" destOrd="0" presId="urn:microsoft.com/office/officeart/2008/layout/HorizontalMultiLevelHierarchy"/>
    <dgm:cxn modelId="{E138A8D5-8234-4DA9-A261-3C9BDF9D256B}" type="presParOf" srcId="{C079D036-6DDF-426C-852B-6B8096C5A877}" destId="{469EFD3E-40C3-49EA-B6C0-81AFA01C0B32}" srcOrd="4" destOrd="0" presId="urn:microsoft.com/office/officeart/2008/layout/HorizontalMultiLevelHierarchy"/>
    <dgm:cxn modelId="{1BDED2C1-A49E-4A39-8130-60F80A539A53}" type="presParOf" srcId="{469EFD3E-40C3-49EA-B6C0-81AFA01C0B32}" destId="{A58B1298-AFF1-4812-ADB8-ED8698BB70EC}" srcOrd="0" destOrd="0" presId="urn:microsoft.com/office/officeart/2008/layout/HorizontalMultiLevelHierarchy"/>
    <dgm:cxn modelId="{84BACD00-3D75-4B4C-8B84-320ACF5B005A}" type="presParOf" srcId="{C079D036-6DDF-426C-852B-6B8096C5A877}" destId="{2DAFAF6F-02D6-495E-A902-24297D832FFF}" srcOrd="5" destOrd="0" presId="urn:microsoft.com/office/officeart/2008/layout/HorizontalMultiLevelHierarchy"/>
    <dgm:cxn modelId="{5B8AF8B1-4873-4107-A9DF-0CF4ECFF59CF}" type="presParOf" srcId="{2DAFAF6F-02D6-495E-A902-24297D832FFF}" destId="{FCA33A32-8F0F-48B5-A5CA-6F31B3439633}" srcOrd="0" destOrd="0" presId="urn:microsoft.com/office/officeart/2008/layout/HorizontalMultiLevelHierarchy"/>
    <dgm:cxn modelId="{A6127DFB-EE22-4869-AEAA-AE54A58C5F51}" type="presParOf" srcId="{2DAFAF6F-02D6-495E-A902-24297D832FFF}" destId="{0F215D74-FC64-4C56-AAA2-FE7E9DE11910}" srcOrd="1" destOrd="0" presId="urn:microsoft.com/office/officeart/2008/layout/HorizontalMultiLevelHierarchy"/>
    <dgm:cxn modelId="{FF7D666A-8367-48AB-ADFF-3666897CB633}" type="presParOf" srcId="{C079D036-6DDF-426C-852B-6B8096C5A877}" destId="{90EA5494-4065-479E-B67D-45E458E5CEC9}" srcOrd="6" destOrd="0" presId="urn:microsoft.com/office/officeart/2008/layout/HorizontalMultiLevelHierarchy"/>
    <dgm:cxn modelId="{93ED8430-EF21-48F5-9874-D3B127F3BA19}" type="presParOf" srcId="{90EA5494-4065-479E-B67D-45E458E5CEC9}" destId="{0E10F828-1296-46B9-A4AA-8E74E61ADD39}" srcOrd="0" destOrd="0" presId="urn:microsoft.com/office/officeart/2008/layout/HorizontalMultiLevelHierarchy"/>
    <dgm:cxn modelId="{41BD28A2-CBD0-471C-AFDC-EE40D437EBED}" type="presParOf" srcId="{C079D036-6DDF-426C-852B-6B8096C5A877}" destId="{45A3C891-62B9-4A4C-B8D0-F1005FF34F8B}" srcOrd="7" destOrd="0" presId="urn:microsoft.com/office/officeart/2008/layout/HorizontalMultiLevelHierarchy"/>
    <dgm:cxn modelId="{CCAFAB1A-A07B-4A71-A7B6-C81F67FFEF93}" type="presParOf" srcId="{45A3C891-62B9-4A4C-B8D0-F1005FF34F8B}" destId="{4089B205-2702-4068-B074-5864E1D0E69C}" srcOrd="0" destOrd="0" presId="urn:microsoft.com/office/officeart/2008/layout/HorizontalMultiLevelHierarchy"/>
    <dgm:cxn modelId="{34E7A307-AE0E-4B2F-B33E-EF4BC7403B5D}" type="presParOf" srcId="{45A3C891-62B9-4A4C-B8D0-F1005FF34F8B}" destId="{AE9C37F6-3973-459D-B954-AAD8A918E6A3}" srcOrd="1" destOrd="0" presId="urn:microsoft.com/office/officeart/2008/layout/HorizontalMultiLevelHierarchy"/>
    <dgm:cxn modelId="{5187320D-0B08-46A7-90A7-BBDA2FCFCDAA}" type="presParOf" srcId="{C079D036-6DDF-426C-852B-6B8096C5A877}" destId="{4B037BBD-A51F-4145-A1F5-97093F09C713}" srcOrd="8" destOrd="0" presId="urn:microsoft.com/office/officeart/2008/layout/HorizontalMultiLevelHierarchy"/>
    <dgm:cxn modelId="{AF4F3946-A44E-43DD-8F10-6106DAA12C10}" type="presParOf" srcId="{4B037BBD-A51F-4145-A1F5-97093F09C713}" destId="{69B63B72-1ACD-461F-AEC9-044A33E46C11}" srcOrd="0" destOrd="0" presId="urn:microsoft.com/office/officeart/2008/layout/HorizontalMultiLevelHierarchy"/>
    <dgm:cxn modelId="{1EFBB68D-BD12-4D58-AE74-D24324373B9F}" type="presParOf" srcId="{C079D036-6DDF-426C-852B-6B8096C5A877}" destId="{009E3E00-9436-4156-9075-8C306E20C66B}" srcOrd="9" destOrd="0" presId="urn:microsoft.com/office/officeart/2008/layout/HorizontalMultiLevelHierarchy"/>
    <dgm:cxn modelId="{26FEC0FE-3A07-4415-B796-FA8E85B10819}" type="presParOf" srcId="{009E3E00-9436-4156-9075-8C306E20C66B}" destId="{D5A52F41-3CB4-4D49-91C5-CD4AE635C877}" srcOrd="0" destOrd="0" presId="urn:microsoft.com/office/officeart/2008/layout/HorizontalMultiLevelHierarchy"/>
    <dgm:cxn modelId="{6F292201-3746-472C-A2E4-37A1D4E5BDDE}" type="presParOf" srcId="{009E3E00-9436-4156-9075-8C306E20C66B}" destId="{11342A3F-8266-4EDA-BAF5-FF1B575659AB}" srcOrd="1" destOrd="0" presId="urn:microsoft.com/office/officeart/2008/layout/HorizontalMultiLevelHierarchy"/>
    <dgm:cxn modelId="{22C31D43-E5D8-4E18-9157-2516DB9DF1C5}" type="presParOf" srcId="{C079D036-6DDF-426C-852B-6B8096C5A877}" destId="{8A533EB0-5809-4619-BCC0-D953B357EB49}" srcOrd="10" destOrd="0" presId="urn:microsoft.com/office/officeart/2008/layout/HorizontalMultiLevelHierarchy"/>
    <dgm:cxn modelId="{7668A9A5-9DBC-4F75-B846-9D58A6CF1B4F}" type="presParOf" srcId="{8A533EB0-5809-4619-BCC0-D953B357EB49}" destId="{4D8C76DC-51B1-4FDC-80CF-D7AD29CDD88A}" srcOrd="0" destOrd="0" presId="urn:microsoft.com/office/officeart/2008/layout/HorizontalMultiLevelHierarchy"/>
    <dgm:cxn modelId="{EABAF871-368C-420C-B95C-54CA23750762}" type="presParOf" srcId="{C079D036-6DDF-426C-852B-6B8096C5A877}" destId="{E7E48E75-312F-4B32-BBB6-250F8B79D1EB}" srcOrd="11" destOrd="0" presId="urn:microsoft.com/office/officeart/2008/layout/HorizontalMultiLevelHierarchy"/>
    <dgm:cxn modelId="{9F79C85E-39B6-46EA-9C19-9243ADE9F91C}" type="presParOf" srcId="{E7E48E75-312F-4B32-BBB6-250F8B79D1EB}" destId="{F13AE2D6-0D3E-4943-81E8-84199A878BB2}" srcOrd="0" destOrd="0" presId="urn:microsoft.com/office/officeart/2008/layout/HorizontalMultiLevelHierarchy"/>
    <dgm:cxn modelId="{0721A240-418B-4E8F-910E-D4A92371BC0B}" type="presParOf" srcId="{E7E48E75-312F-4B32-BBB6-250F8B79D1EB}" destId="{2B45762D-AC41-4B51-B17B-AF3BDA6561F3}" srcOrd="1" destOrd="0" presId="urn:microsoft.com/office/officeart/2008/layout/HorizontalMultiLevelHierarchy"/>
    <dgm:cxn modelId="{60D5C67B-C1AF-483A-AF7A-FD221F590A4A}" type="presParOf" srcId="{C079D036-6DDF-426C-852B-6B8096C5A877}" destId="{8A822AE8-FA7E-4C50-9EBA-4D58B466BBFC}" srcOrd="12" destOrd="0" presId="urn:microsoft.com/office/officeart/2008/layout/HorizontalMultiLevelHierarchy"/>
    <dgm:cxn modelId="{7C2E0B03-D09E-40A8-8433-87CA8D458C2D}" type="presParOf" srcId="{8A822AE8-FA7E-4C50-9EBA-4D58B466BBFC}" destId="{9A5B92CB-E8A5-459A-B22C-650AA302AA9D}" srcOrd="0" destOrd="0" presId="urn:microsoft.com/office/officeart/2008/layout/HorizontalMultiLevelHierarchy"/>
    <dgm:cxn modelId="{FA620F00-EAB5-4CD4-9250-E635D05ED5C7}" type="presParOf" srcId="{C079D036-6DDF-426C-852B-6B8096C5A877}" destId="{6CE28FAF-567B-45D6-96D9-1141F2B8B9CC}" srcOrd="13" destOrd="0" presId="urn:microsoft.com/office/officeart/2008/layout/HorizontalMultiLevelHierarchy"/>
    <dgm:cxn modelId="{F74AFECE-FCF4-4B7E-B997-80A94CC7D7D4}" type="presParOf" srcId="{6CE28FAF-567B-45D6-96D9-1141F2B8B9CC}" destId="{CD392C06-A275-41D2-B5A9-1E52A20A043A}" srcOrd="0" destOrd="0" presId="urn:microsoft.com/office/officeart/2008/layout/HorizontalMultiLevelHierarchy"/>
    <dgm:cxn modelId="{B971A8C1-C8D1-4FC4-BD2D-F32D959F9015}" type="presParOf" srcId="{6CE28FAF-567B-45D6-96D9-1141F2B8B9CC}" destId="{75DA775C-80A1-4941-B36A-41243CF54154}" srcOrd="1" destOrd="0" presId="urn:microsoft.com/office/officeart/2008/layout/HorizontalMultiLevelHierarchy"/>
    <dgm:cxn modelId="{7EF19074-FA2E-4D1B-9747-4086312A4356}" type="presParOf" srcId="{C079D036-6DDF-426C-852B-6B8096C5A877}" destId="{3C420646-025D-406B-BF2B-EA00D4088237}" srcOrd="14" destOrd="0" presId="urn:microsoft.com/office/officeart/2008/layout/HorizontalMultiLevelHierarchy"/>
    <dgm:cxn modelId="{73D9119B-51A6-4A77-B44D-7A4095E55BC3}" type="presParOf" srcId="{3C420646-025D-406B-BF2B-EA00D4088237}" destId="{EFBD69CA-287B-4ECE-AD9D-ED095AE14746}" srcOrd="0" destOrd="0" presId="urn:microsoft.com/office/officeart/2008/layout/HorizontalMultiLevelHierarchy"/>
    <dgm:cxn modelId="{A31FF26E-B898-4F81-B6F1-09B39B358736}" type="presParOf" srcId="{C079D036-6DDF-426C-852B-6B8096C5A877}" destId="{51763C0E-D7C4-425F-AFF1-49CD796C2690}" srcOrd="15" destOrd="0" presId="urn:microsoft.com/office/officeart/2008/layout/HorizontalMultiLevelHierarchy"/>
    <dgm:cxn modelId="{F115E965-4023-40D3-BD98-600B8BC96C5A}" type="presParOf" srcId="{51763C0E-D7C4-425F-AFF1-49CD796C2690}" destId="{C811BFFB-8A82-4965-BB00-5C2EEAC72DE6}" srcOrd="0" destOrd="0" presId="urn:microsoft.com/office/officeart/2008/layout/HorizontalMultiLevelHierarchy"/>
    <dgm:cxn modelId="{30E9A2A6-5FBC-44EE-AB0A-679CBE6782E7}" type="presParOf" srcId="{51763C0E-D7C4-425F-AFF1-49CD796C2690}" destId="{4B8E7446-009C-4CC8-AC5D-1855223FE7C3}" srcOrd="1" destOrd="0" presId="urn:microsoft.com/office/officeart/2008/layout/HorizontalMultiLevelHierarchy"/>
    <dgm:cxn modelId="{8A988EF1-2142-4036-A35F-E1F400D58A35}" type="presParOf" srcId="{C079D036-6DDF-426C-852B-6B8096C5A877}" destId="{9132CC6C-9FB7-4F59-813B-72944D1B15A1}" srcOrd="16" destOrd="0" presId="urn:microsoft.com/office/officeart/2008/layout/HorizontalMultiLevelHierarchy"/>
    <dgm:cxn modelId="{C372BBE4-573D-46CC-A1E4-AE065CF54652}" type="presParOf" srcId="{9132CC6C-9FB7-4F59-813B-72944D1B15A1}" destId="{56E01496-1A43-4556-85FE-2AE404496D72}" srcOrd="0" destOrd="0" presId="urn:microsoft.com/office/officeart/2008/layout/HorizontalMultiLevelHierarchy"/>
    <dgm:cxn modelId="{72359B2F-9B29-483D-BC48-CEB74E6D78B5}" type="presParOf" srcId="{C079D036-6DDF-426C-852B-6B8096C5A877}" destId="{1A0F5D4C-41A2-497C-A4AE-7B85DF5E4104}" srcOrd="17" destOrd="0" presId="urn:microsoft.com/office/officeart/2008/layout/HorizontalMultiLevelHierarchy"/>
    <dgm:cxn modelId="{A3FD8C90-4E1D-4372-911F-18908C00E737}" type="presParOf" srcId="{1A0F5D4C-41A2-497C-A4AE-7B85DF5E4104}" destId="{AF07E757-F170-40FB-B4A4-9E12EAF83A0C}" srcOrd="0" destOrd="0" presId="urn:microsoft.com/office/officeart/2008/layout/HorizontalMultiLevelHierarchy"/>
    <dgm:cxn modelId="{9359F93E-2EE2-4755-AFBE-FBC647B9EEFA}" type="presParOf" srcId="{1A0F5D4C-41A2-497C-A4AE-7B85DF5E4104}" destId="{D5AC04EF-304F-42F8-A334-6DC3952CEF74}" srcOrd="1" destOrd="0" presId="urn:microsoft.com/office/officeart/2008/layout/HorizontalMultiLevelHierarchy"/>
    <dgm:cxn modelId="{0B2CD0EB-19F8-4D0F-870E-B77ED80E0E65}" type="presParOf" srcId="{C079D036-6DDF-426C-852B-6B8096C5A877}" destId="{F7DE8640-CE70-4E67-A634-CF7264AF55B9}" srcOrd="18" destOrd="0" presId="urn:microsoft.com/office/officeart/2008/layout/HorizontalMultiLevelHierarchy"/>
    <dgm:cxn modelId="{197CDC1A-516C-4D21-894C-0DAD8EE18F52}" type="presParOf" srcId="{F7DE8640-CE70-4E67-A634-CF7264AF55B9}" destId="{FF6790A2-5F61-4AB0-AC62-0E6425A2F4B3}" srcOrd="0" destOrd="0" presId="urn:microsoft.com/office/officeart/2008/layout/HorizontalMultiLevelHierarchy"/>
    <dgm:cxn modelId="{F69CBBA4-8D11-4BB6-B8B3-51CF8267D1D5}" type="presParOf" srcId="{C079D036-6DDF-426C-852B-6B8096C5A877}" destId="{B4C73591-7E52-44FA-B7BD-7D075E271CB6}" srcOrd="19" destOrd="0" presId="urn:microsoft.com/office/officeart/2008/layout/HorizontalMultiLevelHierarchy"/>
    <dgm:cxn modelId="{0D322136-A78D-46F1-992D-9EBA44FA207F}" type="presParOf" srcId="{B4C73591-7E52-44FA-B7BD-7D075E271CB6}" destId="{BB2A43C7-AF98-43E8-B7C4-9003316A6870}" srcOrd="0" destOrd="0" presId="urn:microsoft.com/office/officeart/2008/layout/HorizontalMultiLevelHierarchy"/>
    <dgm:cxn modelId="{5BE2B1DC-0CA7-4DB6-A37A-C8A925DC6F01}" type="presParOf" srcId="{B4C73591-7E52-44FA-B7BD-7D075E271CB6}" destId="{71E6F854-8E59-4CD7-94C5-A5B2A1D38A42}" srcOrd="1" destOrd="0" presId="urn:microsoft.com/office/officeart/2008/layout/HorizontalMultiLevelHierarchy"/>
    <dgm:cxn modelId="{76CD0177-E80E-48D6-BB6F-E501C938FE89}" type="presParOf" srcId="{C079D036-6DDF-426C-852B-6B8096C5A877}" destId="{07D1F4F7-D0EB-4C04-99CC-C18FC91C636B}" srcOrd="20" destOrd="0" presId="urn:microsoft.com/office/officeart/2008/layout/HorizontalMultiLevelHierarchy"/>
    <dgm:cxn modelId="{87753C70-22B2-4B03-A778-745B3C79911B}" type="presParOf" srcId="{07D1F4F7-D0EB-4C04-99CC-C18FC91C636B}" destId="{A5F6C294-73DE-485E-B8F7-82B418BADE0A}" srcOrd="0" destOrd="0" presId="urn:microsoft.com/office/officeart/2008/layout/HorizontalMultiLevelHierarchy"/>
    <dgm:cxn modelId="{487CB28F-659B-4B51-8D15-8525F04DE8C1}" type="presParOf" srcId="{C079D036-6DDF-426C-852B-6B8096C5A877}" destId="{125A7065-8D5B-4E69-947F-C32D3FD5D7D3}" srcOrd="21" destOrd="0" presId="urn:microsoft.com/office/officeart/2008/layout/HorizontalMultiLevelHierarchy"/>
    <dgm:cxn modelId="{096B904F-587B-455A-9089-A749C0ACFB21}" type="presParOf" srcId="{125A7065-8D5B-4E69-947F-C32D3FD5D7D3}" destId="{2C309D77-66ED-4B37-990F-2F832589F92C}" srcOrd="0" destOrd="0" presId="urn:microsoft.com/office/officeart/2008/layout/HorizontalMultiLevelHierarchy"/>
    <dgm:cxn modelId="{8306FB87-2939-4209-8C97-C2AF4FB53919}" type="presParOf" srcId="{125A7065-8D5B-4E69-947F-C32D3FD5D7D3}" destId="{F8816AE9-F02A-463E-B7FC-C3CCFC9C289B}" srcOrd="1" destOrd="0" presId="urn:microsoft.com/office/officeart/2008/layout/HorizontalMultiLevelHierarchy"/>
    <dgm:cxn modelId="{FE906BBF-7857-4D38-BCD4-17B16C4A62C3}" type="presParOf" srcId="{C079D036-6DDF-426C-852B-6B8096C5A877}" destId="{684FE474-F4F5-4AB0-819A-7A18E3B81C00}" srcOrd="22" destOrd="0" presId="urn:microsoft.com/office/officeart/2008/layout/HorizontalMultiLevelHierarchy"/>
    <dgm:cxn modelId="{866F5C3A-E2EB-4122-9E6E-54DDBA060601}" type="presParOf" srcId="{684FE474-F4F5-4AB0-819A-7A18E3B81C00}" destId="{1CCD5413-3BE4-4D7C-9904-F68206705C72}" srcOrd="0" destOrd="0" presId="urn:microsoft.com/office/officeart/2008/layout/HorizontalMultiLevelHierarchy"/>
    <dgm:cxn modelId="{161DADF1-DA05-492E-9750-A45E6BD4AB98}" type="presParOf" srcId="{C079D036-6DDF-426C-852B-6B8096C5A877}" destId="{3DA030E8-E98E-400C-837F-45D2D71E130C}" srcOrd="23" destOrd="0" presId="urn:microsoft.com/office/officeart/2008/layout/HorizontalMultiLevelHierarchy"/>
    <dgm:cxn modelId="{0F750B81-655F-41DD-B08D-D9D9E7A0BDC6}" type="presParOf" srcId="{3DA030E8-E98E-400C-837F-45D2D71E130C}" destId="{3A47513F-4DEA-4A74-8E5D-8CD157DB3B9D}" srcOrd="0" destOrd="0" presId="urn:microsoft.com/office/officeart/2008/layout/HorizontalMultiLevelHierarchy"/>
    <dgm:cxn modelId="{56AE1B60-DB99-4D33-9A6C-EEAA3CB3E483}" type="presParOf" srcId="{3DA030E8-E98E-400C-837F-45D2D71E130C}" destId="{798C6604-754A-4FA4-94EC-725E5DE65DE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5A3AA-AFCF-487D-A1DB-6681B59DAA4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1FBFDA9B-AE1F-412A-872A-F91CC5303801}">
      <dgm:prSet phldrT="[Text]"/>
      <dgm:spPr/>
      <dgm:t>
        <a:bodyPr/>
        <a:lstStyle/>
        <a:p>
          <a:r>
            <a:rPr lang="de-DE" dirty="0"/>
            <a:t>2022</a:t>
          </a:r>
          <a:endParaRPr lang="de-AT" dirty="0"/>
        </a:p>
      </dgm:t>
    </dgm:pt>
    <dgm:pt modelId="{2018C420-4F9A-4610-855C-7AA59BFE2641}" type="parTrans" cxnId="{F81A15E3-E824-49BC-9D2D-56EB97885D67}">
      <dgm:prSet/>
      <dgm:spPr/>
      <dgm:t>
        <a:bodyPr/>
        <a:lstStyle/>
        <a:p>
          <a:endParaRPr lang="de-AT"/>
        </a:p>
      </dgm:t>
    </dgm:pt>
    <dgm:pt modelId="{0ADF0822-CF94-411C-B242-66BEF0E95528}" type="sibTrans" cxnId="{F81A15E3-E824-49BC-9D2D-56EB97885D67}">
      <dgm:prSet/>
      <dgm:spPr/>
      <dgm:t>
        <a:bodyPr/>
        <a:lstStyle/>
        <a:p>
          <a:endParaRPr lang="de-AT"/>
        </a:p>
      </dgm:t>
    </dgm:pt>
    <dgm:pt modelId="{E6CBBD00-AEE7-4362-8593-0289290F79C5}">
      <dgm:prSet phldrT="[Text]"/>
      <dgm:spPr/>
      <dgm:t>
        <a:bodyPr/>
        <a:lstStyle/>
        <a:p>
          <a:r>
            <a:rPr lang="de-DE" dirty="0"/>
            <a:t>01</a:t>
          </a:r>
          <a:endParaRPr lang="de-AT" dirty="0"/>
        </a:p>
      </dgm:t>
    </dgm:pt>
    <dgm:pt modelId="{C414D338-25D7-4266-BDB1-578080CBE4EA}" type="parTrans" cxnId="{C0962439-0F34-444C-9DEB-0C8ADA055C42}">
      <dgm:prSet/>
      <dgm:spPr/>
      <dgm:t>
        <a:bodyPr/>
        <a:lstStyle/>
        <a:p>
          <a:endParaRPr lang="de-AT"/>
        </a:p>
      </dgm:t>
    </dgm:pt>
    <dgm:pt modelId="{24A0A875-D465-40F6-BA12-FF1326A9B8E0}" type="sibTrans" cxnId="{C0962439-0F34-444C-9DEB-0C8ADA055C42}">
      <dgm:prSet/>
      <dgm:spPr/>
      <dgm:t>
        <a:bodyPr/>
        <a:lstStyle/>
        <a:p>
          <a:endParaRPr lang="de-AT"/>
        </a:p>
      </dgm:t>
    </dgm:pt>
    <dgm:pt modelId="{D99EC128-13C1-472C-9EF5-0A32CFFFB264}">
      <dgm:prSet phldrT="[Text]"/>
      <dgm:spPr/>
      <dgm:t>
        <a:bodyPr/>
        <a:lstStyle/>
        <a:p>
          <a:r>
            <a:rPr lang="de-DE" dirty="0"/>
            <a:t>02</a:t>
          </a:r>
          <a:endParaRPr lang="de-AT" dirty="0"/>
        </a:p>
      </dgm:t>
    </dgm:pt>
    <dgm:pt modelId="{99FE4296-ECAC-4FD0-8A32-83916E4110B6}" type="parTrans" cxnId="{E3856213-2593-4C0C-81FD-88EC51445A00}">
      <dgm:prSet/>
      <dgm:spPr/>
      <dgm:t>
        <a:bodyPr/>
        <a:lstStyle/>
        <a:p>
          <a:endParaRPr lang="de-AT"/>
        </a:p>
      </dgm:t>
    </dgm:pt>
    <dgm:pt modelId="{050E10D2-F632-40CD-AF17-F14B00DCEF55}" type="sibTrans" cxnId="{E3856213-2593-4C0C-81FD-88EC51445A00}">
      <dgm:prSet/>
      <dgm:spPr/>
      <dgm:t>
        <a:bodyPr/>
        <a:lstStyle/>
        <a:p>
          <a:endParaRPr lang="de-AT"/>
        </a:p>
      </dgm:t>
    </dgm:pt>
    <dgm:pt modelId="{66DCAE33-3EF9-4241-B169-50113B1075BB}">
      <dgm:prSet phldrT="[Text]"/>
      <dgm:spPr/>
      <dgm:t>
        <a:bodyPr/>
        <a:lstStyle/>
        <a:p>
          <a:r>
            <a:rPr lang="de-DE" dirty="0"/>
            <a:t>03</a:t>
          </a:r>
          <a:endParaRPr lang="de-AT" dirty="0"/>
        </a:p>
      </dgm:t>
    </dgm:pt>
    <dgm:pt modelId="{197AAB4C-506B-41AA-8F2B-1059E7396178}" type="parTrans" cxnId="{5770A0DA-B499-488B-814E-895EDBE02EF6}">
      <dgm:prSet/>
      <dgm:spPr/>
      <dgm:t>
        <a:bodyPr/>
        <a:lstStyle/>
        <a:p>
          <a:endParaRPr lang="de-AT"/>
        </a:p>
      </dgm:t>
    </dgm:pt>
    <dgm:pt modelId="{2C355D0D-4CEE-477D-9B0A-3AEB58E02639}" type="sibTrans" cxnId="{5770A0DA-B499-488B-814E-895EDBE02EF6}">
      <dgm:prSet/>
      <dgm:spPr/>
      <dgm:t>
        <a:bodyPr/>
        <a:lstStyle/>
        <a:p>
          <a:endParaRPr lang="de-AT"/>
        </a:p>
      </dgm:t>
    </dgm:pt>
    <dgm:pt modelId="{5E6882E4-F45A-4E6D-BA5C-A9C28EF5845B}">
      <dgm:prSet phldrT="[Text]"/>
      <dgm:spPr/>
      <dgm:t>
        <a:bodyPr/>
        <a:lstStyle/>
        <a:p>
          <a:r>
            <a:rPr lang="de-DE" dirty="0"/>
            <a:t>04</a:t>
          </a:r>
          <a:endParaRPr lang="de-AT" dirty="0"/>
        </a:p>
      </dgm:t>
    </dgm:pt>
    <dgm:pt modelId="{6F2E4E73-6FD0-4B90-B9F9-DA6146B2DF02}" type="parTrans" cxnId="{B86D78E3-1EDE-4BF8-B7B5-E062EA2344F1}">
      <dgm:prSet/>
      <dgm:spPr/>
      <dgm:t>
        <a:bodyPr/>
        <a:lstStyle/>
        <a:p>
          <a:endParaRPr lang="de-AT"/>
        </a:p>
      </dgm:t>
    </dgm:pt>
    <dgm:pt modelId="{E7E7A48D-91D1-4EC0-A0CD-554C9BE4BF04}" type="sibTrans" cxnId="{B86D78E3-1EDE-4BF8-B7B5-E062EA2344F1}">
      <dgm:prSet/>
      <dgm:spPr/>
      <dgm:t>
        <a:bodyPr/>
        <a:lstStyle/>
        <a:p>
          <a:endParaRPr lang="de-AT"/>
        </a:p>
      </dgm:t>
    </dgm:pt>
    <dgm:pt modelId="{E8E3DD00-396B-4AF6-976D-1119235B3DE0}">
      <dgm:prSet phldrT="[Text]"/>
      <dgm:spPr/>
      <dgm:t>
        <a:bodyPr/>
        <a:lstStyle/>
        <a:p>
          <a:r>
            <a:rPr lang="de-DE" dirty="0"/>
            <a:t>05</a:t>
          </a:r>
          <a:endParaRPr lang="de-AT" dirty="0"/>
        </a:p>
      </dgm:t>
    </dgm:pt>
    <dgm:pt modelId="{7211CD83-4FAE-4F16-9824-1A99B472FA62}" type="parTrans" cxnId="{94D4DDB2-788A-43CF-AD9F-A15644A5DC1A}">
      <dgm:prSet/>
      <dgm:spPr/>
      <dgm:t>
        <a:bodyPr/>
        <a:lstStyle/>
        <a:p>
          <a:endParaRPr lang="de-AT"/>
        </a:p>
      </dgm:t>
    </dgm:pt>
    <dgm:pt modelId="{F717AF75-11FF-4E9A-8A84-A3FB2E3DB821}" type="sibTrans" cxnId="{94D4DDB2-788A-43CF-AD9F-A15644A5DC1A}">
      <dgm:prSet/>
      <dgm:spPr/>
      <dgm:t>
        <a:bodyPr/>
        <a:lstStyle/>
        <a:p>
          <a:endParaRPr lang="de-AT"/>
        </a:p>
      </dgm:t>
    </dgm:pt>
    <dgm:pt modelId="{1CE3A66D-5E8C-4C03-8AD8-D9189AFAA0A5}">
      <dgm:prSet phldrT="[Text]"/>
      <dgm:spPr/>
      <dgm:t>
        <a:bodyPr/>
        <a:lstStyle/>
        <a:p>
          <a:r>
            <a:rPr lang="de-DE" dirty="0"/>
            <a:t>06</a:t>
          </a:r>
          <a:endParaRPr lang="de-AT" dirty="0"/>
        </a:p>
      </dgm:t>
    </dgm:pt>
    <dgm:pt modelId="{BB2621C5-9EF4-44AD-8897-FD526852A876}" type="parTrans" cxnId="{6EF569B7-86EC-4A4E-AC09-67BB4DC6EFD7}">
      <dgm:prSet/>
      <dgm:spPr/>
      <dgm:t>
        <a:bodyPr/>
        <a:lstStyle/>
        <a:p>
          <a:endParaRPr lang="de-AT"/>
        </a:p>
      </dgm:t>
    </dgm:pt>
    <dgm:pt modelId="{6ECF4441-797D-43EC-8CB0-682F71B6025D}" type="sibTrans" cxnId="{6EF569B7-86EC-4A4E-AC09-67BB4DC6EFD7}">
      <dgm:prSet/>
      <dgm:spPr/>
      <dgm:t>
        <a:bodyPr/>
        <a:lstStyle/>
        <a:p>
          <a:endParaRPr lang="de-AT"/>
        </a:p>
      </dgm:t>
    </dgm:pt>
    <dgm:pt modelId="{DCEA87B4-EC58-4964-B616-ABD32EE51056}">
      <dgm:prSet phldrT="[Text]"/>
      <dgm:spPr/>
      <dgm:t>
        <a:bodyPr/>
        <a:lstStyle/>
        <a:p>
          <a:r>
            <a:rPr lang="de-DE" dirty="0"/>
            <a:t>07</a:t>
          </a:r>
          <a:endParaRPr lang="de-AT" dirty="0"/>
        </a:p>
      </dgm:t>
    </dgm:pt>
    <dgm:pt modelId="{90907049-131F-4126-BC54-246F52210AF1}" type="parTrans" cxnId="{F55B5E7B-C470-4019-95FC-448EC7DEC06E}">
      <dgm:prSet/>
      <dgm:spPr/>
      <dgm:t>
        <a:bodyPr/>
        <a:lstStyle/>
        <a:p>
          <a:endParaRPr lang="de-AT"/>
        </a:p>
      </dgm:t>
    </dgm:pt>
    <dgm:pt modelId="{28AAEAAE-2930-4240-BEAE-3F23632EF0A0}" type="sibTrans" cxnId="{F55B5E7B-C470-4019-95FC-448EC7DEC06E}">
      <dgm:prSet/>
      <dgm:spPr/>
      <dgm:t>
        <a:bodyPr/>
        <a:lstStyle/>
        <a:p>
          <a:endParaRPr lang="de-AT"/>
        </a:p>
      </dgm:t>
    </dgm:pt>
    <dgm:pt modelId="{76DA1E22-958A-414C-85DE-BF98F207DAFF}">
      <dgm:prSet phldrT="[Text]"/>
      <dgm:spPr/>
      <dgm:t>
        <a:bodyPr/>
        <a:lstStyle/>
        <a:p>
          <a:r>
            <a:rPr lang="de-DE" dirty="0"/>
            <a:t>08</a:t>
          </a:r>
          <a:endParaRPr lang="de-AT" dirty="0"/>
        </a:p>
      </dgm:t>
    </dgm:pt>
    <dgm:pt modelId="{3147C0D4-8458-4780-96BB-607B7943A9CD}" type="parTrans" cxnId="{D67B8858-7EE6-4E1B-8B9C-EF2B8A17F530}">
      <dgm:prSet/>
      <dgm:spPr/>
      <dgm:t>
        <a:bodyPr/>
        <a:lstStyle/>
        <a:p>
          <a:endParaRPr lang="de-AT"/>
        </a:p>
      </dgm:t>
    </dgm:pt>
    <dgm:pt modelId="{3034AF3B-E39C-4296-B422-0EADA3BEE0E8}" type="sibTrans" cxnId="{D67B8858-7EE6-4E1B-8B9C-EF2B8A17F530}">
      <dgm:prSet/>
      <dgm:spPr/>
      <dgm:t>
        <a:bodyPr/>
        <a:lstStyle/>
        <a:p>
          <a:endParaRPr lang="de-AT"/>
        </a:p>
      </dgm:t>
    </dgm:pt>
    <dgm:pt modelId="{A84F4D05-976C-429B-9F53-4460593844D7}">
      <dgm:prSet phldrT="[Text]"/>
      <dgm:spPr/>
      <dgm:t>
        <a:bodyPr/>
        <a:lstStyle/>
        <a:p>
          <a:r>
            <a:rPr lang="de-DE" dirty="0"/>
            <a:t>09</a:t>
          </a:r>
          <a:endParaRPr lang="de-AT" dirty="0"/>
        </a:p>
      </dgm:t>
    </dgm:pt>
    <dgm:pt modelId="{F959F09D-9D56-4297-93D0-C7769AB43FE8}" type="parTrans" cxnId="{87C6163B-07AB-4F88-937C-A59FF911BE7F}">
      <dgm:prSet/>
      <dgm:spPr/>
      <dgm:t>
        <a:bodyPr/>
        <a:lstStyle/>
        <a:p>
          <a:endParaRPr lang="de-AT"/>
        </a:p>
      </dgm:t>
    </dgm:pt>
    <dgm:pt modelId="{F473B75E-1DF9-482B-8CB5-C7D49CA766FE}" type="sibTrans" cxnId="{87C6163B-07AB-4F88-937C-A59FF911BE7F}">
      <dgm:prSet/>
      <dgm:spPr/>
      <dgm:t>
        <a:bodyPr/>
        <a:lstStyle/>
        <a:p>
          <a:endParaRPr lang="de-AT"/>
        </a:p>
      </dgm:t>
    </dgm:pt>
    <dgm:pt modelId="{C92B22C4-FA2C-4CD2-A900-BA22ACDBA423}">
      <dgm:prSet phldrT="[Text]"/>
      <dgm:spPr/>
      <dgm:t>
        <a:bodyPr/>
        <a:lstStyle/>
        <a:p>
          <a:r>
            <a:rPr lang="de-DE" dirty="0"/>
            <a:t>10</a:t>
          </a:r>
          <a:endParaRPr lang="de-AT" dirty="0"/>
        </a:p>
      </dgm:t>
    </dgm:pt>
    <dgm:pt modelId="{F7E0D572-FBD6-4F36-8F36-BA05EEBBD99B}" type="parTrans" cxnId="{90C6505A-5613-4EB2-9007-EC7B295C2A72}">
      <dgm:prSet/>
      <dgm:spPr/>
      <dgm:t>
        <a:bodyPr/>
        <a:lstStyle/>
        <a:p>
          <a:endParaRPr lang="de-AT"/>
        </a:p>
      </dgm:t>
    </dgm:pt>
    <dgm:pt modelId="{6F9F7CDE-A554-4712-99EE-680C737884C0}" type="sibTrans" cxnId="{90C6505A-5613-4EB2-9007-EC7B295C2A72}">
      <dgm:prSet/>
      <dgm:spPr/>
      <dgm:t>
        <a:bodyPr/>
        <a:lstStyle/>
        <a:p>
          <a:endParaRPr lang="de-AT"/>
        </a:p>
      </dgm:t>
    </dgm:pt>
    <dgm:pt modelId="{B62A3F27-D8EB-4D57-B630-1CFA99623572}">
      <dgm:prSet phldrT="[Text]"/>
      <dgm:spPr/>
      <dgm:t>
        <a:bodyPr/>
        <a:lstStyle/>
        <a:p>
          <a:r>
            <a:rPr lang="de-DE" dirty="0"/>
            <a:t>11</a:t>
          </a:r>
          <a:endParaRPr lang="de-AT" dirty="0"/>
        </a:p>
      </dgm:t>
    </dgm:pt>
    <dgm:pt modelId="{71314A39-FCE0-491F-A214-BCDB3A7BABF8}" type="parTrans" cxnId="{4E4AFCED-E3AA-4E07-866A-9CF98B283935}">
      <dgm:prSet/>
      <dgm:spPr/>
      <dgm:t>
        <a:bodyPr/>
        <a:lstStyle/>
        <a:p>
          <a:endParaRPr lang="de-AT"/>
        </a:p>
      </dgm:t>
    </dgm:pt>
    <dgm:pt modelId="{573F8E49-786B-493E-9309-29AE065AA320}" type="sibTrans" cxnId="{4E4AFCED-E3AA-4E07-866A-9CF98B283935}">
      <dgm:prSet/>
      <dgm:spPr/>
      <dgm:t>
        <a:bodyPr/>
        <a:lstStyle/>
        <a:p>
          <a:endParaRPr lang="de-AT"/>
        </a:p>
      </dgm:t>
    </dgm:pt>
    <dgm:pt modelId="{7F2E38FB-372C-4C7A-9ABC-79C7E77962E1}">
      <dgm:prSet phldrT="[Text]"/>
      <dgm:spPr/>
      <dgm:t>
        <a:bodyPr/>
        <a:lstStyle/>
        <a:p>
          <a:r>
            <a:rPr lang="de-DE" dirty="0"/>
            <a:t>12</a:t>
          </a:r>
          <a:endParaRPr lang="de-AT" dirty="0"/>
        </a:p>
      </dgm:t>
    </dgm:pt>
    <dgm:pt modelId="{A9800788-730B-4E81-B64C-9FCC517D36EB}" type="parTrans" cxnId="{337CA07E-17D2-4843-9980-32CA9C6EA64F}">
      <dgm:prSet/>
      <dgm:spPr/>
      <dgm:t>
        <a:bodyPr/>
        <a:lstStyle/>
        <a:p>
          <a:endParaRPr lang="de-AT"/>
        </a:p>
      </dgm:t>
    </dgm:pt>
    <dgm:pt modelId="{17937518-9200-4185-8D3C-AC3158E13B48}" type="sibTrans" cxnId="{337CA07E-17D2-4843-9980-32CA9C6EA64F}">
      <dgm:prSet/>
      <dgm:spPr/>
      <dgm:t>
        <a:bodyPr/>
        <a:lstStyle/>
        <a:p>
          <a:endParaRPr lang="de-AT"/>
        </a:p>
      </dgm:t>
    </dgm:pt>
    <dgm:pt modelId="{93EE8CE5-F995-4081-A0B4-72E9885209C6}" type="pres">
      <dgm:prSet presAssocID="{33D5A3AA-AFCF-487D-A1DB-6681B59DAA4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3383090-B4AB-4FA2-AE23-308CFD801074}" type="pres">
      <dgm:prSet presAssocID="{1FBFDA9B-AE1F-412A-872A-F91CC5303801}" presName="root1" presStyleCnt="0"/>
      <dgm:spPr/>
    </dgm:pt>
    <dgm:pt modelId="{C4D99EF4-9CD0-49D3-AC5E-E65991E5DDA7}" type="pres">
      <dgm:prSet presAssocID="{1FBFDA9B-AE1F-412A-872A-F91CC5303801}" presName="LevelOneTextNode" presStyleLbl="node0" presStyleIdx="0" presStyleCnt="1">
        <dgm:presLayoutVars>
          <dgm:chPref val="3"/>
        </dgm:presLayoutVars>
      </dgm:prSet>
      <dgm:spPr/>
    </dgm:pt>
    <dgm:pt modelId="{C079D036-6DDF-426C-852B-6B8096C5A877}" type="pres">
      <dgm:prSet presAssocID="{1FBFDA9B-AE1F-412A-872A-F91CC5303801}" presName="level2hierChild" presStyleCnt="0"/>
      <dgm:spPr/>
    </dgm:pt>
    <dgm:pt modelId="{8C92722F-920E-44ED-AA01-D6AC096FFAA3}" type="pres">
      <dgm:prSet presAssocID="{C414D338-25D7-4266-BDB1-578080CBE4EA}" presName="conn2-1" presStyleLbl="parChTrans1D2" presStyleIdx="0" presStyleCnt="12"/>
      <dgm:spPr/>
    </dgm:pt>
    <dgm:pt modelId="{F1AE55D0-F33A-4613-AD6E-7E4AE0B28BD2}" type="pres">
      <dgm:prSet presAssocID="{C414D338-25D7-4266-BDB1-578080CBE4EA}" presName="connTx" presStyleLbl="parChTrans1D2" presStyleIdx="0" presStyleCnt="12"/>
      <dgm:spPr/>
    </dgm:pt>
    <dgm:pt modelId="{96826744-2733-4574-8B88-33D3116BA9D8}" type="pres">
      <dgm:prSet presAssocID="{E6CBBD00-AEE7-4362-8593-0289290F79C5}" presName="root2" presStyleCnt="0"/>
      <dgm:spPr/>
    </dgm:pt>
    <dgm:pt modelId="{F2C7BE3B-9BE5-479C-9B2B-EC5D5FB9FD9A}" type="pres">
      <dgm:prSet presAssocID="{E6CBBD00-AEE7-4362-8593-0289290F79C5}" presName="LevelTwoTextNode" presStyleLbl="node2" presStyleIdx="0" presStyleCnt="12" custScaleX="56589">
        <dgm:presLayoutVars>
          <dgm:chPref val="3"/>
        </dgm:presLayoutVars>
      </dgm:prSet>
      <dgm:spPr/>
    </dgm:pt>
    <dgm:pt modelId="{33AF31A4-AF2C-489D-A309-B4CB630B2541}" type="pres">
      <dgm:prSet presAssocID="{E6CBBD00-AEE7-4362-8593-0289290F79C5}" presName="level3hierChild" presStyleCnt="0"/>
      <dgm:spPr/>
    </dgm:pt>
    <dgm:pt modelId="{DBCE2208-50F6-4181-85AB-4BEC83025BB2}" type="pres">
      <dgm:prSet presAssocID="{99FE4296-ECAC-4FD0-8A32-83916E4110B6}" presName="conn2-1" presStyleLbl="parChTrans1D2" presStyleIdx="1" presStyleCnt="12"/>
      <dgm:spPr/>
    </dgm:pt>
    <dgm:pt modelId="{F86984E8-EF3C-4607-B00A-DA5768932C71}" type="pres">
      <dgm:prSet presAssocID="{99FE4296-ECAC-4FD0-8A32-83916E4110B6}" presName="connTx" presStyleLbl="parChTrans1D2" presStyleIdx="1" presStyleCnt="12"/>
      <dgm:spPr/>
    </dgm:pt>
    <dgm:pt modelId="{6A6CB192-384D-4CBD-87B5-8BD246F28C59}" type="pres">
      <dgm:prSet presAssocID="{D99EC128-13C1-472C-9EF5-0A32CFFFB264}" presName="root2" presStyleCnt="0"/>
      <dgm:spPr/>
    </dgm:pt>
    <dgm:pt modelId="{9D22486D-9FB5-4650-9E21-194149A35049}" type="pres">
      <dgm:prSet presAssocID="{D99EC128-13C1-472C-9EF5-0A32CFFFB264}" presName="LevelTwoTextNode" presStyleLbl="node2" presStyleIdx="1" presStyleCnt="12" custScaleX="56589">
        <dgm:presLayoutVars>
          <dgm:chPref val="3"/>
        </dgm:presLayoutVars>
      </dgm:prSet>
      <dgm:spPr/>
    </dgm:pt>
    <dgm:pt modelId="{F59AAA10-8030-4475-9E28-DDE8A4206EC1}" type="pres">
      <dgm:prSet presAssocID="{D99EC128-13C1-472C-9EF5-0A32CFFFB264}" presName="level3hierChild" presStyleCnt="0"/>
      <dgm:spPr/>
    </dgm:pt>
    <dgm:pt modelId="{469EFD3E-40C3-49EA-B6C0-81AFA01C0B32}" type="pres">
      <dgm:prSet presAssocID="{197AAB4C-506B-41AA-8F2B-1059E7396178}" presName="conn2-1" presStyleLbl="parChTrans1D2" presStyleIdx="2" presStyleCnt="12"/>
      <dgm:spPr/>
    </dgm:pt>
    <dgm:pt modelId="{A58B1298-AFF1-4812-ADB8-ED8698BB70EC}" type="pres">
      <dgm:prSet presAssocID="{197AAB4C-506B-41AA-8F2B-1059E7396178}" presName="connTx" presStyleLbl="parChTrans1D2" presStyleIdx="2" presStyleCnt="12"/>
      <dgm:spPr/>
    </dgm:pt>
    <dgm:pt modelId="{2DAFAF6F-02D6-495E-A902-24297D832FFF}" type="pres">
      <dgm:prSet presAssocID="{66DCAE33-3EF9-4241-B169-50113B1075BB}" presName="root2" presStyleCnt="0"/>
      <dgm:spPr/>
    </dgm:pt>
    <dgm:pt modelId="{FCA33A32-8F0F-48B5-A5CA-6F31B3439633}" type="pres">
      <dgm:prSet presAssocID="{66DCAE33-3EF9-4241-B169-50113B1075BB}" presName="LevelTwoTextNode" presStyleLbl="node2" presStyleIdx="2" presStyleCnt="12" custScaleX="56589">
        <dgm:presLayoutVars>
          <dgm:chPref val="3"/>
        </dgm:presLayoutVars>
      </dgm:prSet>
      <dgm:spPr/>
    </dgm:pt>
    <dgm:pt modelId="{0F215D74-FC64-4C56-AAA2-FE7E9DE11910}" type="pres">
      <dgm:prSet presAssocID="{66DCAE33-3EF9-4241-B169-50113B1075BB}" presName="level3hierChild" presStyleCnt="0"/>
      <dgm:spPr/>
    </dgm:pt>
    <dgm:pt modelId="{90EA5494-4065-479E-B67D-45E458E5CEC9}" type="pres">
      <dgm:prSet presAssocID="{6F2E4E73-6FD0-4B90-B9F9-DA6146B2DF02}" presName="conn2-1" presStyleLbl="parChTrans1D2" presStyleIdx="3" presStyleCnt="12"/>
      <dgm:spPr/>
    </dgm:pt>
    <dgm:pt modelId="{0E10F828-1296-46B9-A4AA-8E74E61ADD39}" type="pres">
      <dgm:prSet presAssocID="{6F2E4E73-6FD0-4B90-B9F9-DA6146B2DF02}" presName="connTx" presStyleLbl="parChTrans1D2" presStyleIdx="3" presStyleCnt="12"/>
      <dgm:spPr/>
    </dgm:pt>
    <dgm:pt modelId="{45A3C891-62B9-4A4C-B8D0-F1005FF34F8B}" type="pres">
      <dgm:prSet presAssocID="{5E6882E4-F45A-4E6D-BA5C-A9C28EF5845B}" presName="root2" presStyleCnt="0"/>
      <dgm:spPr/>
    </dgm:pt>
    <dgm:pt modelId="{4089B205-2702-4068-B074-5864E1D0E69C}" type="pres">
      <dgm:prSet presAssocID="{5E6882E4-F45A-4E6D-BA5C-A9C28EF5845B}" presName="LevelTwoTextNode" presStyleLbl="node2" presStyleIdx="3" presStyleCnt="12" custScaleX="56589">
        <dgm:presLayoutVars>
          <dgm:chPref val="3"/>
        </dgm:presLayoutVars>
      </dgm:prSet>
      <dgm:spPr/>
    </dgm:pt>
    <dgm:pt modelId="{AE9C37F6-3973-459D-B954-AAD8A918E6A3}" type="pres">
      <dgm:prSet presAssocID="{5E6882E4-F45A-4E6D-BA5C-A9C28EF5845B}" presName="level3hierChild" presStyleCnt="0"/>
      <dgm:spPr/>
    </dgm:pt>
    <dgm:pt modelId="{4B037BBD-A51F-4145-A1F5-97093F09C713}" type="pres">
      <dgm:prSet presAssocID="{7211CD83-4FAE-4F16-9824-1A99B472FA62}" presName="conn2-1" presStyleLbl="parChTrans1D2" presStyleIdx="4" presStyleCnt="12"/>
      <dgm:spPr/>
    </dgm:pt>
    <dgm:pt modelId="{69B63B72-1ACD-461F-AEC9-044A33E46C11}" type="pres">
      <dgm:prSet presAssocID="{7211CD83-4FAE-4F16-9824-1A99B472FA62}" presName="connTx" presStyleLbl="parChTrans1D2" presStyleIdx="4" presStyleCnt="12"/>
      <dgm:spPr/>
    </dgm:pt>
    <dgm:pt modelId="{009E3E00-9436-4156-9075-8C306E20C66B}" type="pres">
      <dgm:prSet presAssocID="{E8E3DD00-396B-4AF6-976D-1119235B3DE0}" presName="root2" presStyleCnt="0"/>
      <dgm:spPr/>
    </dgm:pt>
    <dgm:pt modelId="{D5A52F41-3CB4-4D49-91C5-CD4AE635C877}" type="pres">
      <dgm:prSet presAssocID="{E8E3DD00-396B-4AF6-976D-1119235B3DE0}" presName="LevelTwoTextNode" presStyleLbl="node2" presStyleIdx="4" presStyleCnt="12" custScaleX="56589">
        <dgm:presLayoutVars>
          <dgm:chPref val="3"/>
        </dgm:presLayoutVars>
      </dgm:prSet>
      <dgm:spPr/>
    </dgm:pt>
    <dgm:pt modelId="{11342A3F-8266-4EDA-BAF5-FF1B575659AB}" type="pres">
      <dgm:prSet presAssocID="{E8E3DD00-396B-4AF6-976D-1119235B3DE0}" presName="level3hierChild" presStyleCnt="0"/>
      <dgm:spPr/>
    </dgm:pt>
    <dgm:pt modelId="{8A533EB0-5809-4619-BCC0-D953B357EB49}" type="pres">
      <dgm:prSet presAssocID="{BB2621C5-9EF4-44AD-8897-FD526852A876}" presName="conn2-1" presStyleLbl="parChTrans1D2" presStyleIdx="5" presStyleCnt="12"/>
      <dgm:spPr/>
    </dgm:pt>
    <dgm:pt modelId="{4D8C76DC-51B1-4FDC-80CF-D7AD29CDD88A}" type="pres">
      <dgm:prSet presAssocID="{BB2621C5-9EF4-44AD-8897-FD526852A876}" presName="connTx" presStyleLbl="parChTrans1D2" presStyleIdx="5" presStyleCnt="12"/>
      <dgm:spPr/>
    </dgm:pt>
    <dgm:pt modelId="{E7E48E75-312F-4B32-BBB6-250F8B79D1EB}" type="pres">
      <dgm:prSet presAssocID="{1CE3A66D-5E8C-4C03-8AD8-D9189AFAA0A5}" presName="root2" presStyleCnt="0"/>
      <dgm:spPr/>
    </dgm:pt>
    <dgm:pt modelId="{F13AE2D6-0D3E-4943-81E8-84199A878BB2}" type="pres">
      <dgm:prSet presAssocID="{1CE3A66D-5E8C-4C03-8AD8-D9189AFAA0A5}" presName="LevelTwoTextNode" presStyleLbl="node2" presStyleIdx="5" presStyleCnt="12" custScaleX="56589">
        <dgm:presLayoutVars>
          <dgm:chPref val="3"/>
        </dgm:presLayoutVars>
      </dgm:prSet>
      <dgm:spPr/>
    </dgm:pt>
    <dgm:pt modelId="{2B45762D-AC41-4B51-B17B-AF3BDA6561F3}" type="pres">
      <dgm:prSet presAssocID="{1CE3A66D-5E8C-4C03-8AD8-D9189AFAA0A5}" presName="level3hierChild" presStyleCnt="0"/>
      <dgm:spPr/>
    </dgm:pt>
    <dgm:pt modelId="{8A822AE8-FA7E-4C50-9EBA-4D58B466BBFC}" type="pres">
      <dgm:prSet presAssocID="{90907049-131F-4126-BC54-246F52210AF1}" presName="conn2-1" presStyleLbl="parChTrans1D2" presStyleIdx="6" presStyleCnt="12"/>
      <dgm:spPr/>
    </dgm:pt>
    <dgm:pt modelId="{9A5B92CB-E8A5-459A-B22C-650AA302AA9D}" type="pres">
      <dgm:prSet presAssocID="{90907049-131F-4126-BC54-246F52210AF1}" presName="connTx" presStyleLbl="parChTrans1D2" presStyleIdx="6" presStyleCnt="12"/>
      <dgm:spPr/>
    </dgm:pt>
    <dgm:pt modelId="{6CE28FAF-567B-45D6-96D9-1141F2B8B9CC}" type="pres">
      <dgm:prSet presAssocID="{DCEA87B4-EC58-4964-B616-ABD32EE51056}" presName="root2" presStyleCnt="0"/>
      <dgm:spPr/>
    </dgm:pt>
    <dgm:pt modelId="{CD392C06-A275-41D2-B5A9-1E52A20A043A}" type="pres">
      <dgm:prSet presAssocID="{DCEA87B4-EC58-4964-B616-ABD32EE51056}" presName="LevelTwoTextNode" presStyleLbl="node2" presStyleIdx="6" presStyleCnt="12" custScaleX="56589">
        <dgm:presLayoutVars>
          <dgm:chPref val="3"/>
        </dgm:presLayoutVars>
      </dgm:prSet>
      <dgm:spPr/>
    </dgm:pt>
    <dgm:pt modelId="{75DA775C-80A1-4941-B36A-41243CF54154}" type="pres">
      <dgm:prSet presAssocID="{DCEA87B4-EC58-4964-B616-ABD32EE51056}" presName="level3hierChild" presStyleCnt="0"/>
      <dgm:spPr/>
    </dgm:pt>
    <dgm:pt modelId="{3C420646-025D-406B-BF2B-EA00D4088237}" type="pres">
      <dgm:prSet presAssocID="{3147C0D4-8458-4780-96BB-607B7943A9CD}" presName="conn2-1" presStyleLbl="parChTrans1D2" presStyleIdx="7" presStyleCnt="12"/>
      <dgm:spPr/>
    </dgm:pt>
    <dgm:pt modelId="{EFBD69CA-287B-4ECE-AD9D-ED095AE14746}" type="pres">
      <dgm:prSet presAssocID="{3147C0D4-8458-4780-96BB-607B7943A9CD}" presName="connTx" presStyleLbl="parChTrans1D2" presStyleIdx="7" presStyleCnt="12"/>
      <dgm:spPr/>
    </dgm:pt>
    <dgm:pt modelId="{51763C0E-D7C4-425F-AFF1-49CD796C2690}" type="pres">
      <dgm:prSet presAssocID="{76DA1E22-958A-414C-85DE-BF98F207DAFF}" presName="root2" presStyleCnt="0"/>
      <dgm:spPr/>
    </dgm:pt>
    <dgm:pt modelId="{C811BFFB-8A82-4965-BB00-5C2EEAC72DE6}" type="pres">
      <dgm:prSet presAssocID="{76DA1E22-958A-414C-85DE-BF98F207DAFF}" presName="LevelTwoTextNode" presStyleLbl="node2" presStyleIdx="7" presStyleCnt="12" custScaleX="56589">
        <dgm:presLayoutVars>
          <dgm:chPref val="3"/>
        </dgm:presLayoutVars>
      </dgm:prSet>
      <dgm:spPr/>
    </dgm:pt>
    <dgm:pt modelId="{4B8E7446-009C-4CC8-AC5D-1855223FE7C3}" type="pres">
      <dgm:prSet presAssocID="{76DA1E22-958A-414C-85DE-BF98F207DAFF}" presName="level3hierChild" presStyleCnt="0"/>
      <dgm:spPr/>
    </dgm:pt>
    <dgm:pt modelId="{9132CC6C-9FB7-4F59-813B-72944D1B15A1}" type="pres">
      <dgm:prSet presAssocID="{F959F09D-9D56-4297-93D0-C7769AB43FE8}" presName="conn2-1" presStyleLbl="parChTrans1D2" presStyleIdx="8" presStyleCnt="12"/>
      <dgm:spPr/>
    </dgm:pt>
    <dgm:pt modelId="{56E01496-1A43-4556-85FE-2AE404496D72}" type="pres">
      <dgm:prSet presAssocID="{F959F09D-9D56-4297-93D0-C7769AB43FE8}" presName="connTx" presStyleLbl="parChTrans1D2" presStyleIdx="8" presStyleCnt="12"/>
      <dgm:spPr/>
    </dgm:pt>
    <dgm:pt modelId="{1A0F5D4C-41A2-497C-A4AE-7B85DF5E4104}" type="pres">
      <dgm:prSet presAssocID="{A84F4D05-976C-429B-9F53-4460593844D7}" presName="root2" presStyleCnt="0"/>
      <dgm:spPr/>
    </dgm:pt>
    <dgm:pt modelId="{AF07E757-F170-40FB-B4A4-9E12EAF83A0C}" type="pres">
      <dgm:prSet presAssocID="{A84F4D05-976C-429B-9F53-4460593844D7}" presName="LevelTwoTextNode" presStyleLbl="node2" presStyleIdx="8" presStyleCnt="12" custScaleX="56589">
        <dgm:presLayoutVars>
          <dgm:chPref val="3"/>
        </dgm:presLayoutVars>
      </dgm:prSet>
      <dgm:spPr/>
    </dgm:pt>
    <dgm:pt modelId="{D5AC04EF-304F-42F8-A334-6DC3952CEF74}" type="pres">
      <dgm:prSet presAssocID="{A84F4D05-976C-429B-9F53-4460593844D7}" presName="level3hierChild" presStyleCnt="0"/>
      <dgm:spPr/>
    </dgm:pt>
    <dgm:pt modelId="{F7DE8640-CE70-4E67-A634-CF7264AF55B9}" type="pres">
      <dgm:prSet presAssocID="{F7E0D572-FBD6-4F36-8F36-BA05EEBBD99B}" presName="conn2-1" presStyleLbl="parChTrans1D2" presStyleIdx="9" presStyleCnt="12"/>
      <dgm:spPr/>
    </dgm:pt>
    <dgm:pt modelId="{FF6790A2-5F61-4AB0-AC62-0E6425A2F4B3}" type="pres">
      <dgm:prSet presAssocID="{F7E0D572-FBD6-4F36-8F36-BA05EEBBD99B}" presName="connTx" presStyleLbl="parChTrans1D2" presStyleIdx="9" presStyleCnt="12"/>
      <dgm:spPr/>
    </dgm:pt>
    <dgm:pt modelId="{B4C73591-7E52-44FA-B7BD-7D075E271CB6}" type="pres">
      <dgm:prSet presAssocID="{C92B22C4-FA2C-4CD2-A900-BA22ACDBA423}" presName="root2" presStyleCnt="0"/>
      <dgm:spPr/>
    </dgm:pt>
    <dgm:pt modelId="{BB2A43C7-AF98-43E8-B7C4-9003316A6870}" type="pres">
      <dgm:prSet presAssocID="{C92B22C4-FA2C-4CD2-A900-BA22ACDBA423}" presName="LevelTwoTextNode" presStyleLbl="node2" presStyleIdx="9" presStyleCnt="12" custScaleX="56589">
        <dgm:presLayoutVars>
          <dgm:chPref val="3"/>
        </dgm:presLayoutVars>
      </dgm:prSet>
      <dgm:spPr/>
    </dgm:pt>
    <dgm:pt modelId="{71E6F854-8E59-4CD7-94C5-A5B2A1D38A42}" type="pres">
      <dgm:prSet presAssocID="{C92B22C4-FA2C-4CD2-A900-BA22ACDBA423}" presName="level3hierChild" presStyleCnt="0"/>
      <dgm:spPr/>
    </dgm:pt>
    <dgm:pt modelId="{07D1F4F7-D0EB-4C04-99CC-C18FC91C636B}" type="pres">
      <dgm:prSet presAssocID="{71314A39-FCE0-491F-A214-BCDB3A7BABF8}" presName="conn2-1" presStyleLbl="parChTrans1D2" presStyleIdx="10" presStyleCnt="12"/>
      <dgm:spPr/>
    </dgm:pt>
    <dgm:pt modelId="{A5F6C294-73DE-485E-B8F7-82B418BADE0A}" type="pres">
      <dgm:prSet presAssocID="{71314A39-FCE0-491F-A214-BCDB3A7BABF8}" presName="connTx" presStyleLbl="parChTrans1D2" presStyleIdx="10" presStyleCnt="12"/>
      <dgm:spPr/>
    </dgm:pt>
    <dgm:pt modelId="{125A7065-8D5B-4E69-947F-C32D3FD5D7D3}" type="pres">
      <dgm:prSet presAssocID="{B62A3F27-D8EB-4D57-B630-1CFA99623572}" presName="root2" presStyleCnt="0"/>
      <dgm:spPr/>
    </dgm:pt>
    <dgm:pt modelId="{2C309D77-66ED-4B37-990F-2F832589F92C}" type="pres">
      <dgm:prSet presAssocID="{B62A3F27-D8EB-4D57-B630-1CFA99623572}" presName="LevelTwoTextNode" presStyleLbl="node2" presStyleIdx="10" presStyleCnt="12" custScaleX="56589">
        <dgm:presLayoutVars>
          <dgm:chPref val="3"/>
        </dgm:presLayoutVars>
      </dgm:prSet>
      <dgm:spPr/>
    </dgm:pt>
    <dgm:pt modelId="{F8816AE9-F02A-463E-B7FC-C3CCFC9C289B}" type="pres">
      <dgm:prSet presAssocID="{B62A3F27-D8EB-4D57-B630-1CFA99623572}" presName="level3hierChild" presStyleCnt="0"/>
      <dgm:spPr/>
    </dgm:pt>
    <dgm:pt modelId="{684FE474-F4F5-4AB0-819A-7A18E3B81C00}" type="pres">
      <dgm:prSet presAssocID="{A9800788-730B-4E81-B64C-9FCC517D36EB}" presName="conn2-1" presStyleLbl="parChTrans1D2" presStyleIdx="11" presStyleCnt="12"/>
      <dgm:spPr/>
    </dgm:pt>
    <dgm:pt modelId="{1CCD5413-3BE4-4D7C-9904-F68206705C72}" type="pres">
      <dgm:prSet presAssocID="{A9800788-730B-4E81-B64C-9FCC517D36EB}" presName="connTx" presStyleLbl="parChTrans1D2" presStyleIdx="11" presStyleCnt="12"/>
      <dgm:spPr/>
    </dgm:pt>
    <dgm:pt modelId="{3DA030E8-E98E-400C-837F-45D2D71E130C}" type="pres">
      <dgm:prSet presAssocID="{7F2E38FB-372C-4C7A-9ABC-79C7E77962E1}" presName="root2" presStyleCnt="0"/>
      <dgm:spPr/>
    </dgm:pt>
    <dgm:pt modelId="{3A47513F-4DEA-4A74-8E5D-8CD157DB3B9D}" type="pres">
      <dgm:prSet presAssocID="{7F2E38FB-372C-4C7A-9ABC-79C7E77962E1}" presName="LevelTwoTextNode" presStyleLbl="node2" presStyleIdx="11" presStyleCnt="12" custScaleX="56589">
        <dgm:presLayoutVars>
          <dgm:chPref val="3"/>
        </dgm:presLayoutVars>
      </dgm:prSet>
      <dgm:spPr/>
    </dgm:pt>
    <dgm:pt modelId="{798C6604-754A-4FA4-94EC-725E5DE65DE8}" type="pres">
      <dgm:prSet presAssocID="{7F2E38FB-372C-4C7A-9ABC-79C7E77962E1}" presName="level3hierChild" presStyleCnt="0"/>
      <dgm:spPr/>
    </dgm:pt>
  </dgm:ptLst>
  <dgm:cxnLst>
    <dgm:cxn modelId="{D1DB3E05-FC73-4357-B167-9200C4E9B5F5}" type="presOf" srcId="{3147C0D4-8458-4780-96BB-607B7943A9CD}" destId="{EFBD69CA-287B-4ECE-AD9D-ED095AE14746}" srcOrd="1" destOrd="0" presId="urn:microsoft.com/office/officeart/2008/layout/HorizontalMultiLevelHierarchy"/>
    <dgm:cxn modelId="{BDF81309-775F-4A88-A40F-8AD0D1561ACE}" type="presOf" srcId="{71314A39-FCE0-491F-A214-BCDB3A7BABF8}" destId="{A5F6C294-73DE-485E-B8F7-82B418BADE0A}" srcOrd="1" destOrd="0" presId="urn:microsoft.com/office/officeart/2008/layout/HorizontalMultiLevelHierarchy"/>
    <dgm:cxn modelId="{E37F6C0A-4BEF-48C6-866D-4D95454145D9}" type="presOf" srcId="{F959F09D-9D56-4297-93D0-C7769AB43FE8}" destId="{56E01496-1A43-4556-85FE-2AE404496D72}" srcOrd="1" destOrd="0" presId="urn:microsoft.com/office/officeart/2008/layout/HorizontalMultiLevelHierarchy"/>
    <dgm:cxn modelId="{A8435F12-F818-4A08-B407-5BAF9A069B3F}" type="presOf" srcId="{90907049-131F-4126-BC54-246F52210AF1}" destId="{8A822AE8-FA7E-4C50-9EBA-4D58B466BBFC}" srcOrd="0" destOrd="0" presId="urn:microsoft.com/office/officeart/2008/layout/HorizontalMultiLevelHierarchy"/>
    <dgm:cxn modelId="{E3856213-2593-4C0C-81FD-88EC51445A00}" srcId="{1FBFDA9B-AE1F-412A-872A-F91CC5303801}" destId="{D99EC128-13C1-472C-9EF5-0A32CFFFB264}" srcOrd="1" destOrd="0" parTransId="{99FE4296-ECAC-4FD0-8A32-83916E4110B6}" sibTransId="{050E10D2-F632-40CD-AF17-F14B00DCEF55}"/>
    <dgm:cxn modelId="{1E52F813-B622-4318-BD63-8143E2E9EE32}" type="presOf" srcId="{71314A39-FCE0-491F-A214-BCDB3A7BABF8}" destId="{07D1F4F7-D0EB-4C04-99CC-C18FC91C636B}" srcOrd="0" destOrd="0" presId="urn:microsoft.com/office/officeart/2008/layout/HorizontalMultiLevelHierarchy"/>
    <dgm:cxn modelId="{A95B9021-97E9-4546-BF8A-B6EB95A1E180}" type="presOf" srcId="{99FE4296-ECAC-4FD0-8A32-83916E4110B6}" destId="{F86984E8-EF3C-4607-B00A-DA5768932C71}" srcOrd="1" destOrd="0" presId="urn:microsoft.com/office/officeart/2008/layout/HorizontalMultiLevelHierarchy"/>
    <dgm:cxn modelId="{A937E321-7173-4D9A-ABFC-B0502BF5E360}" type="presOf" srcId="{E8E3DD00-396B-4AF6-976D-1119235B3DE0}" destId="{D5A52F41-3CB4-4D49-91C5-CD4AE635C877}" srcOrd="0" destOrd="0" presId="urn:microsoft.com/office/officeart/2008/layout/HorizontalMultiLevelHierarchy"/>
    <dgm:cxn modelId="{3FA77529-6204-4F4C-900A-C15A160A8435}" type="presOf" srcId="{76DA1E22-958A-414C-85DE-BF98F207DAFF}" destId="{C811BFFB-8A82-4965-BB00-5C2EEAC72DE6}" srcOrd="0" destOrd="0" presId="urn:microsoft.com/office/officeart/2008/layout/HorizontalMultiLevelHierarchy"/>
    <dgm:cxn modelId="{C91B242A-7908-4C43-8808-2B7B7E61E3BF}" type="presOf" srcId="{B62A3F27-D8EB-4D57-B630-1CFA99623572}" destId="{2C309D77-66ED-4B37-990F-2F832589F92C}" srcOrd="0" destOrd="0" presId="urn:microsoft.com/office/officeart/2008/layout/HorizontalMultiLevelHierarchy"/>
    <dgm:cxn modelId="{F9CA6830-D611-40AF-AA81-D91B954A83E5}" type="presOf" srcId="{7F2E38FB-372C-4C7A-9ABC-79C7E77962E1}" destId="{3A47513F-4DEA-4A74-8E5D-8CD157DB3B9D}" srcOrd="0" destOrd="0" presId="urn:microsoft.com/office/officeart/2008/layout/HorizontalMultiLevelHierarchy"/>
    <dgm:cxn modelId="{43AC5538-4490-4F83-9108-9D66CACE8ACA}" type="presOf" srcId="{F959F09D-9D56-4297-93D0-C7769AB43FE8}" destId="{9132CC6C-9FB7-4F59-813B-72944D1B15A1}" srcOrd="0" destOrd="0" presId="urn:microsoft.com/office/officeart/2008/layout/HorizontalMultiLevelHierarchy"/>
    <dgm:cxn modelId="{C0962439-0F34-444C-9DEB-0C8ADA055C42}" srcId="{1FBFDA9B-AE1F-412A-872A-F91CC5303801}" destId="{E6CBBD00-AEE7-4362-8593-0289290F79C5}" srcOrd="0" destOrd="0" parTransId="{C414D338-25D7-4266-BDB1-578080CBE4EA}" sibTransId="{24A0A875-D465-40F6-BA12-FF1326A9B8E0}"/>
    <dgm:cxn modelId="{87C6163B-07AB-4F88-937C-A59FF911BE7F}" srcId="{1FBFDA9B-AE1F-412A-872A-F91CC5303801}" destId="{A84F4D05-976C-429B-9F53-4460593844D7}" srcOrd="8" destOrd="0" parTransId="{F959F09D-9D56-4297-93D0-C7769AB43FE8}" sibTransId="{F473B75E-1DF9-482B-8CB5-C7D49CA766FE}"/>
    <dgm:cxn modelId="{5E698D3C-4AAD-4838-8D85-772A599252EF}" type="presOf" srcId="{C414D338-25D7-4266-BDB1-578080CBE4EA}" destId="{8C92722F-920E-44ED-AA01-D6AC096FFAA3}" srcOrd="0" destOrd="0" presId="urn:microsoft.com/office/officeart/2008/layout/HorizontalMultiLevelHierarchy"/>
    <dgm:cxn modelId="{1146B344-BEF4-4EC4-90CB-B735AA40D943}" type="presOf" srcId="{90907049-131F-4126-BC54-246F52210AF1}" destId="{9A5B92CB-E8A5-459A-B22C-650AA302AA9D}" srcOrd="1" destOrd="0" presId="urn:microsoft.com/office/officeart/2008/layout/HorizontalMultiLevelHierarchy"/>
    <dgm:cxn modelId="{AF527648-FC9F-4E99-94CE-274AF22E7C3D}" type="presOf" srcId="{3147C0D4-8458-4780-96BB-607B7943A9CD}" destId="{3C420646-025D-406B-BF2B-EA00D4088237}" srcOrd="0" destOrd="0" presId="urn:microsoft.com/office/officeart/2008/layout/HorizontalMultiLevelHierarchy"/>
    <dgm:cxn modelId="{3113A26E-F501-4EB1-A9B6-562756B00D34}" type="presOf" srcId="{7211CD83-4FAE-4F16-9824-1A99B472FA62}" destId="{4B037BBD-A51F-4145-A1F5-97093F09C713}" srcOrd="0" destOrd="0" presId="urn:microsoft.com/office/officeart/2008/layout/HorizontalMultiLevelHierarchy"/>
    <dgm:cxn modelId="{A4C0AE50-A91F-4D95-98CD-10065BEDA7F2}" type="presOf" srcId="{A84F4D05-976C-429B-9F53-4460593844D7}" destId="{AF07E757-F170-40FB-B4A4-9E12EAF83A0C}" srcOrd="0" destOrd="0" presId="urn:microsoft.com/office/officeart/2008/layout/HorizontalMultiLevelHierarchy"/>
    <dgm:cxn modelId="{2BA6C671-00E5-42F2-A976-75D5F0732075}" type="presOf" srcId="{66DCAE33-3EF9-4241-B169-50113B1075BB}" destId="{FCA33A32-8F0F-48B5-A5CA-6F31B3439633}" srcOrd="0" destOrd="0" presId="urn:microsoft.com/office/officeart/2008/layout/HorizontalMultiLevelHierarchy"/>
    <dgm:cxn modelId="{88697873-4A5E-405E-9F96-3D5F838507CB}" type="presOf" srcId="{A9800788-730B-4E81-B64C-9FCC517D36EB}" destId="{1CCD5413-3BE4-4D7C-9904-F68206705C72}" srcOrd="1" destOrd="0" presId="urn:microsoft.com/office/officeart/2008/layout/HorizontalMultiLevelHierarchy"/>
    <dgm:cxn modelId="{638B6354-C2D5-46F6-A056-F270F22927D1}" type="presOf" srcId="{BB2621C5-9EF4-44AD-8897-FD526852A876}" destId="{8A533EB0-5809-4619-BCC0-D953B357EB49}" srcOrd="0" destOrd="0" presId="urn:microsoft.com/office/officeart/2008/layout/HorizontalMultiLevelHierarchy"/>
    <dgm:cxn modelId="{D67B8858-7EE6-4E1B-8B9C-EF2B8A17F530}" srcId="{1FBFDA9B-AE1F-412A-872A-F91CC5303801}" destId="{76DA1E22-958A-414C-85DE-BF98F207DAFF}" srcOrd="7" destOrd="0" parTransId="{3147C0D4-8458-4780-96BB-607B7943A9CD}" sibTransId="{3034AF3B-E39C-4296-B422-0EADA3BEE0E8}"/>
    <dgm:cxn modelId="{0558705A-11E3-43C6-944E-146EB23483F7}" type="presOf" srcId="{33D5A3AA-AFCF-487D-A1DB-6681B59DAA45}" destId="{93EE8CE5-F995-4081-A0B4-72E9885209C6}" srcOrd="0" destOrd="0" presId="urn:microsoft.com/office/officeart/2008/layout/HorizontalMultiLevelHierarchy"/>
    <dgm:cxn modelId="{90C6505A-5613-4EB2-9007-EC7B295C2A72}" srcId="{1FBFDA9B-AE1F-412A-872A-F91CC5303801}" destId="{C92B22C4-FA2C-4CD2-A900-BA22ACDBA423}" srcOrd="9" destOrd="0" parTransId="{F7E0D572-FBD6-4F36-8F36-BA05EEBBD99B}" sibTransId="{6F9F7CDE-A554-4712-99EE-680C737884C0}"/>
    <dgm:cxn modelId="{F55B5E7B-C470-4019-95FC-448EC7DEC06E}" srcId="{1FBFDA9B-AE1F-412A-872A-F91CC5303801}" destId="{DCEA87B4-EC58-4964-B616-ABD32EE51056}" srcOrd="6" destOrd="0" parTransId="{90907049-131F-4126-BC54-246F52210AF1}" sibTransId="{28AAEAAE-2930-4240-BEAE-3F23632EF0A0}"/>
    <dgm:cxn modelId="{337CA07E-17D2-4843-9980-32CA9C6EA64F}" srcId="{1FBFDA9B-AE1F-412A-872A-F91CC5303801}" destId="{7F2E38FB-372C-4C7A-9ABC-79C7E77962E1}" srcOrd="11" destOrd="0" parTransId="{A9800788-730B-4E81-B64C-9FCC517D36EB}" sibTransId="{17937518-9200-4185-8D3C-AC3158E13B48}"/>
    <dgm:cxn modelId="{13D36F7F-357F-4B3D-9E92-0181E94707CC}" type="presOf" srcId="{6F2E4E73-6FD0-4B90-B9F9-DA6146B2DF02}" destId="{0E10F828-1296-46B9-A4AA-8E74E61ADD39}" srcOrd="1" destOrd="0" presId="urn:microsoft.com/office/officeart/2008/layout/HorizontalMultiLevelHierarchy"/>
    <dgm:cxn modelId="{266E3A80-AFBC-4FA2-A67B-09CF3DEA6085}" type="presOf" srcId="{F7E0D572-FBD6-4F36-8F36-BA05EEBBD99B}" destId="{F7DE8640-CE70-4E67-A634-CF7264AF55B9}" srcOrd="0" destOrd="0" presId="urn:microsoft.com/office/officeart/2008/layout/HorizontalMultiLevelHierarchy"/>
    <dgm:cxn modelId="{BCBF4B94-9F68-43BE-9201-0ABED5E314B6}" type="presOf" srcId="{5E6882E4-F45A-4E6D-BA5C-A9C28EF5845B}" destId="{4089B205-2702-4068-B074-5864E1D0E69C}" srcOrd="0" destOrd="0" presId="urn:microsoft.com/office/officeart/2008/layout/HorizontalMultiLevelHierarchy"/>
    <dgm:cxn modelId="{0971019D-2E3E-4B39-B8C1-771E1372B8A7}" type="presOf" srcId="{C414D338-25D7-4266-BDB1-578080CBE4EA}" destId="{F1AE55D0-F33A-4613-AD6E-7E4AE0B28BD2}" srcOrd="1" destOrd="0" presId="urn:microsoft.com/office/officeart/2008/layout/HorizontalMultiLevelHierarchy"/>
    <dgm:cxn modelId="{3EB68EA7-8294-456B-8156-F4DDAAADF082}" type="presOf" srcId="{99FE4296-ECAC-4FD0-8A32-83916E4110B6}" destId="{DBCE2208-50F6-4181-85AB-4BEC83025BB2}" srcOrd="0" destOrd="0" presId="urn:microsoft.com/office/officeart/2008/layout/HorizontalMultiLevelHierarchy"/>
    <dgm:cxn modelId="{2D88C5AE-C5FC-4BA8-8C79-36535C114BAB}" type="presOf" srcId="{1CE3A66D-5E8C-4C03-8AD8-D9189AFAA0A5}" destId="{F13AE2D6-0D3E-4943-81E8-84199A878BB2}" srcOrd="0" destOrd="0" presId="urn:microsoft.com/office/officeart/2008/layout/HorizontalMultiLevelHierarchy"/>
    <dgm:cxn modelId="{94D4DDB2-788A-43CF-AD9F-A15644A5DC1A}" srcId="{1FBFDA9B-AE1F-412A-872A-F91CC5303801}" destId="{E8E3DD00-396B-4AF6-976D-1119235B3DE0}" srcOrd="4" destOrd="0" parTransId="{7211CD83-4FAE-4F16-9824-1A99B472FA62}" sibTransId="{F717AF75-11FF-4E9A-8A84-A3FB2E3DB821}"/>
    <dgm:cxn modelId="{806149B7-7A75-4F52-9CA5-DE709BFD2BAD}" type="presOf" srcId="{D99EC128-13C1-472C-9EF5-0A32CFFFB264}" destId="{9D22486D-9FB5-4650-9E21-194149A35049}" srcOrd="0" destOrd="0" presId="urn:microsoft.com/office/officeart/2008/layout/HorizontalMultiLevelHierarchy"/>
    <dgm:cxn modelId="{6EF569B7-86EC-4A4E-AC09-67BB4DC6EFD7}" srcId="{1FBFDA9B-AE1F-412A-872A-F91CC5303801}" destId="{1CE3A66D-5E8C-4C03-8AD8-D9189AFAA0A5}" srcOrd="5" destOrd="0" parTransId="{BB2621C5-9EF4-44AD-8897-FD526852A876}" sibTransId="{6ECF4441-797D-43EC-8CB0-682F71B6025D}"/>
    <dgm:cxn modelId="{B68FFBC0-08C4-4FAF-BA6F-42B7BA02CA8E}" type="presOf" srcId="{DCEA87B4-EC58-4964-B616-ABD32EE51056}" destId="{CD392C06-A275-41D2-B5A9-1E52A20A043A}" srcOrd="0" destOrd="0" presId="urn:microsoft.com/office/officeart/2008/layout/HorizontalMultiLevelHierarchy"/>
    <dgm:cxn modelId="{A77312C1-8F1F-433A-801F-9D7E44587335}" type="presOf" srcId="{BB2621C5-9EF4-44AD-8897-FD526852A876}" destId="{4D8C76DC-51B1-4FDC-80CF-D7AD29CDD88A}" srcOrd="1" destOrd="0" presId="urn:microsoft.com/office/officeart/2008/layout/HorizontalMultiLevelHierarchy"/>
    <dgm:cxn modelId="{15AD60C3-EBBB-4C2F-80C0-0981CBB0ABEB}" type="presOf" srcId="{1FBFDA9B-AE1F-412A-872A-F91CC5303801}" destId="{C4D99EF4-9CD0-49D3-AC5E-E65991E5DDA7}" srcOrd="0" destOrd="0" presId="urn:microsoft.com/office/officeart/2008/layout/HorizontalMultiLevelHierarchy"/>
    <dgm:cxn modelId="{3EA2B4C8-EA2D-4787-886B-3C31A87401FF}" type="presOf" srcId="{197AAB4C-506B-41AA-8F2B-1059E7396178}" destId="{469EFD3E-40C3-49EA-B6C0-81AFA01C0B32}" srcOrd="0" destOrd="0" presId="urn:microsoft.com/office/officeart/2008/layout/HorizontalMultiLevelHierarchy"/>
    <dgm:cxn modelId="{32DB4FD9-60F7-4CEA-9B15-03053DCCF644}" type="presOf" srcId="{E6CBBD00-AEE7-4362-8593-0289290F79C5}" destId="{F2C7BE3B-9BE5-479C-9B2B-EC5D5FB9FD9A}" srcOrd="0" destOrd="0" presId="urn:microsoft.com/office/officeart/2008/layout/HorizontalMultiLevelHierarchy"/>
    <dgm:cxn modelId="{5770A0DA-B499-488B-814E-895EDBE02EF6}" srcId="{1FBFDA9B-AE1F-412A-872A-F91CC5303801}" destId="{66DCAE33-3EF9-4241-B169-50113B1075BB}" srcOrd="2" destOrd="0" parTransId="{197AAB4C-506B-41AA-8F2B-1059E7396178}" sibTransId="{2C355D0D-4CEE-477D-9B0A-3AEB58E02639}"/>
    <dgm:cxn modelId="{616DB4DB-C20D-4D11-A378-A8B788E339ED}" type="presOf" srcId="{F7E0D572-FBD6-4F36-8F36-BA05EEBBD99B}" destId="{FF6790A2-5F61-4AB0-AC62-0E6425A2F4B3}" srcOrd="1" destOrd="0" presId="urn:microsoft.com/office/officeart/2008/layout/HorizontalMultiLevelHierarchy"/>
    <dgm:cxn modelId="{9BEF30DD-A199-430E-A2DB-E3C179BD26BC}" type="presOf" srcId="{197AAB4C-506B-41AA-8F2B-1059E7396178}" destId="{A58B1298-AFF1-4812-ADB8-ED8698BB70EC}" srcOrd="1" destOrd="0" presId="urn:microsoft.com/office/officeart/2008/layout/HorizontalMultiLevelHierarchy"/>
    <dgm:cxn modelId="{812899E2-109C-48F2-91B7-A0590C21003E}" type="presOf" srcId="{C92B22C4-FA2C-4CD2-A900-BA22ACDBA423}" destId="{BB2A43C7-AF98-43E8-B7C4-9003316A6870}" srcOrd="0" destOrd="0" presId="urn:microsoft.com/office/officeart/2008/layout/HorizontalMultiLevelHierarchy"/>
    <dgm:cxn modelId="{F81A15E3-E824-49BC-9D2D-56EB97885D67}" srcId="{33D5A3AA-AFCF-487D-A1DB-6681B59DAA45}" destId="{1FBFDA9B-AE1F-412A-872A-F91CC5303801}" srcOrd="0" destOrd="0" parTransId="{2018C420-4F9A-4610-855C-7AA59BFE2641}" sibTransId="{0ADF0822-CF94-411C-B242-66BEF0E95528}"/>
    <dgm:cxn modelId="{B86D78E3-1EDE-4BF8-B7B5-E062EA2344F1}" srcId="{1FBFDA9B-AE1F-412A-872A-F91CC5303801}" destId="{5E6882E4-F45A-4E6D-BA5C-A9C28EF5845B}" srcOrd="3" destOrd="0" parTransId="{6F2E4E73-6FD0-4B90-B9F9-DA6146B2DF02}" sibTransId="{E7E7A48D-91D1-4EC0-A0CD-554C9BE4BF04}"/>
    <dgm:cxn modelId="{4E4AFCED-E3AA-4E07-866A-9CF98B283935}" srcId="{1FBFDA9B-AE1F-412A-872A-F91CC5303801}" destId="{B62A3F27-D8EB-4D57-B630-1CFA99623572}" srcOrd="10" destOrd="0" parTransId="{71314A39-FCE0-491F-A214-BCDB3A7BABF8}" sibTransId="{573F8E49-786B-493E-9309-29AE065AA320}"/>
    <dgm:cxn modelId="{67DB83F4-798F-48FA-BB39-9FF0560A91AD}" type="presOf" srcId="{7211CD83-4FAE-4F16-9824-1A99B472FA62}" destId="{69B63B72-1ACD-461F-AEC9-044A33E46C11}" srcOrd="1" destOrd="0" presId="urn:microsoft.com/office/officeart/2008/layout/HorizontalMultiLevelHierarchy"/>
    <dgm:cxn modelId="{FA3246F9-A227-4F41-87DE-7442CE344EA1}" type="presOf" srcId="{6F2E4E73-6FD0-4B90-B9F9-DA6146B2DF02}" destId="{90EA5494-4065-479E-B67D-45E458E5CEC9}" srcOrd="0" destOrd="0" presId="urn:microsoft.com/office/officeart/2008/layout/HorizontalMultiLevelHierarchy"/>
    <dgm:cxn modelId="{0E9907FD-ECCE-466D-B81A-528E5FFFA0F5}" type="presOf" srcId="{A9800788-730B-4E81-B64C-9FCC517D36EB}" destId="{684FE474-F4F5-4AB0-819A-7A18E3B81C00}" srcOrd="0" destOrd="0" presId="urn:microsoft.com/office/officeart/2008/layout/HorizontalMultiLevelHierarchy"/>
    <dgm:cxn modelId="{5564E3D3-6DC1-48F6-8AA7-1EA6C43E13D0}" type="presParOf" srcId="{93EE8CE5-F995-4081-A0B4-72E9885209C6}" destId="{43383090-B4AB-4FA2-AE23-308CFD801074}" srcOrd="0" destOrd="0" presId="urn:microsoft.com/office/officeart/2008/layout/HorizontalMultiLevelHierarchy"/>
    <dgm:cxn modelId="{506361E8-DDEA-4072-934B-33B82C98F923}" type="presParOf" srcId="{43383090-B4AB-4FA2-AE23-308CFD801074}" destId="{C4D99EF4-9CD0-49D3-AC5E-E65991E5DDA7}" srcOrd="0" destOrd="0" presId="urn:microsoft.com/office/officeart/2008/layout/HorizontalMultiLevelHierarchy"/>
    <dgm:cxn modelId="{8AC8231D-DE05-44FA-AD9F-5963F9CA6DC2}" type="presParOf" srcId="{43383090-B4AB-4FA2-AE23-308CFD801074}" destId="{C079D036-6DDF-426C-852B-6B8096C5A877}" srcOrd="1" destOrd="0" presId="urn:microsoft.com/office/officeart/2008/layout/HorizontalMultiLevelHierarchy"/>
    <dgm:cxn modelId="{C8377B56-EDA1-4A7E-9648-222F5A2D8A9C}" type="presParOf" srcId="{C079D036-6DDF-426C-852B-6B8096C5A877}" destId="{8C92722F-920E-44ED-AA01-D6AC096FFAA3}" srcOrd="0" destOrd="0" presId="urn:microsoft.com/office/officeart/2008/layout/HorizontalMultiLevelHierarchy"/>
    <dgm:cxn modelId="{0000C59D-3FA2-47EB-8E1F-CEED7506338C}" type="presParOf" srcId="{8C92722F-920E-44ED-AA01-D6AC096FFAA3}" destId="{F1AE55D0-F33A-4613-AD6E-7E4AE0B28BD2}" srcOrd="0" destOrd="0" presId="urn:microsoft.com/office/officeart/2008/layout/HorizontalMultiLevelHierarchy"/>
    <dgm:cxn modelId="{5E60E02B-E641-4811-82B2-516FCEB8B742}" type="presParOf" srcId="{C079D036-6DDF-426C-852B-6B8096C5A877}" destId="{96826744-2733-4574-8B88-33D3116BA9D8}" srcOrd="1" destOrd="0" presId="urn:microsoft.com/office/officeart/2008/layout/HorizontalMultiLevelHierarchy"/>
    <dgm:cxn modelId="{75C14AB8-C606-4AD1-B96E-DD6B9CA9A4AE}" type="presParOf" srcId="{96826744-2733-4574-8B88-33D3116BA9D8}" destId="{F2C7BE3B-9BE5-479C-9B2B-EC5D5FB9FD9A}" srcOrd="0" destOrd="0" presId="urn:microsoft.com/office/officeart/2008/layout/HorizontalMultiLevelHierarchy"/>
    <dgm:cxn modelId="{46DFF836-41C4-4BA8-BA57-4AF84D0B4E60}" type="presParOf" srcId="{96826744-2733-4574-8B88-33D3116BA9D8}" destId="{33AF31A4-AF2C-489D-A309-B4CB630B2541}" srcOrd="1" destOrd="0" presId="urn:microsoft.com/office/officeart/2008/layout/HorizontalMultiLevelHierarchy"/>
    <dgm:cxn modelId="{4DAB0FFD-189C-4EEB-9607-21F7D3EF8B64}" type="presParOf" srcId="{C079D036-6DDF-426C-852B-6B8096C5A877}" destId="{DBCE2208-50F6-4181-85AB-4BEC83025BB2}" srcOrd="2" destOrd="0" presId="urn:microsoft.com/office/officeart/2008/layout/HorizontalMultiLevelHierarchy"/>
    <dgm:cxn modelId="{3909422E-F5AC-4209-B442-D1DC05CA33E7}" type="presParOf" srcId="{DBCE2208-50F6-4181-85AB-4BEC83025BB2}" destId="{F86984E8-EF3C-4607-B00A-DA5768932C71}" srcOrd="0" destOrd="0" presId="urn:microsoft.com/office/officeart/2008/layout/HorizontalMultiLevelHierarchy"/>
    <dgm:cxn modelId="{93E05E08-376B-4493-96E6-4977F6450D94}" type="presParOf" srcId="{C079D036-6DDF-426C-852B-6B8096C5A877}" destId="{6A6CB192-384D-4CBD-87B5-8BD246F28C59}" srcOrd="3" destOrd="0" presId="urn:microsoft.com/office/officeart/2008/layout/HorizontalMultiLevelHierarchy"/>
    <dgm:cxn modelId="{89653AA0-C62B-4BEA-B434-94004331AE84}" type="presParOf" srcId="{6A6CB192-384D-4CBD-87B5-8BD246F28C59}" destId="{9D22486D-9FB5-4650-9E21-194149A35049}" srcOrd="0" destOrd="0" presId="urn:microsoft.com/office/officeart/2008/layout/HorizontalMultiLevelHierarchy"/>
    <dgm:cxn modelId="{8751AD16-1635-43DF-B472-3D44971C9DF3}" type="presParOf" srcId="{6A6CB192-384D-4CBD-87B5-8BD246F28C59}" destId="{F59AAA10-8030-4475-9E28-DDE8A4206EC1}" srcOrd="1" destOrd="0" presId="urn:microsoft.com/office/officeart/2008/layout/HorizontalMultiLevelHierarchy"/>
    <dgm:cxn modelId="{E138A8D5-8234-4DA9-A261-3C9BDF9D256B}" type="presParOf" srcId="{C079D036-6DDF-426C-852B-6B8096C5A877}" destId="{469EFD3E-40C3-49EA-B6C0-81AFA01C0B32}" srcOrd="4" destOrd="0" presId="urn:microsoft.com/office/officeart/2008/layout/HorizontalMultiLevelHierarchy"/>
    <dgm:cxn modelId="{1BDED2C1-A49E-4A39-8130-60F80A539A53}" type="presParOf" srcId="{469EFD3E-40C3-49EA-B6C0-81AFA01C0B32}" destId="{A58B1298-AFF1-4812-ADB8-ED8698BB70EC}" srcOrd="0" destOrd="0" presId="urn:microsoft.com/office/officeart/2008/layout/HorizontalMultiLevelHierarchy"/>
    <dgm:cxn modelId="{84BACD00-3D75-4B4C-8B84-320ACF5B005A}" type="presParOf" srcId="{C079D036-6DDF-426C-852B-6B8096C5A877}" destId="{2DAFAF6F-02D6-495E-A902-24297D832FFF}" srcOrd="5" destOrd="0" presId="urn:microsoft.com/office/officeart/2008/layout/HorizontalMultiLevelHierarchy"/>
    <dgm:cxn modelId="{5B8AF8B1-4873-4107-A9DF-0CF4ECFF59CF}" type="presParOf" srcId="{2DAFAF6F-02D6-495E-A902-24297D832FFF}" destId="{FCA33A32-8F0F-48B5-A5CA-6F31B3439633}" srcOrd="0" destOrd="0" presId="urn:microsoft.com/office/officeart/2008/layout/HorizontalMultiLevelHierarchy"/>
    <dgm:cxn modelId="{A6127DFB-EE22-4869-AEAA-AE54A58C5F51}" type="presParOf" srcId="{2DAFAF6F-02D6-495E-A902-24297D832FFF}" destId="{0F215D74-FC64-4C56-AAA2-FE7E9DE11910}" srcOrd="1" destOrd="0" presId="urn:microsoft.com/office/officeart/2008/layout/HorizontalMultiLevelHierarchy"/>
    <dgm:cxn modelId="{FF7D666A-8367-48AB-ADFF-3666897CB633}" type="presParOf" srcId="{C079D036-6DDF-426C-852B-6B8096C5A877}" destId="{90EA5494-4065-479E-B67D-45E458E5CEC9}" srcOrd="6" destOrd="0" presId="urn:microsoft.com/office/officeart/2008/layout/HorizontalMultiLevelHierarchy"/>
    <dgm:cxn modelId="{93ED8430-EF21-48F5-9874-D3B127F3BA19}" type="presParOf" srcId="{90EA5494-4065-479E-B67D-45E458E5CEC9}" destId="{0E10F828-1296-46B9-A4AA-8E74E61ADD39}" srcOrd="0" destOrd="0" presId="urn:microsoft.com/office/officeart/2008/layout/HorizontalMultiLevelHierarchy"/>
    <dgm:cxn modelId="{41BD28A2-CBD0-471C-AFDC-EE40D437EBED}" type="presParOf" srcId="{C079D036-6DDF-426C-852B-6B8096C5A877}" destId="{45A3C891-62B9-4A4C-B8D0-F1005FF34F8B}" srcOrd="7" destOrd="0" presId="urn:microsoft.com/office/officeart/2008/layout/HorizontalMultiLevelHierarchy"/>
    <dgm:cxn modelId="{CCAFAB1A-A07B-4A71-A7B6-C81F67FFEF93}" type="presParOf" srcId="{45A3C891-62B9-4A4C-B8D0-F1005FF34F8B}" destId="{4089B205-2702-4068-B074-5864E1D0E69C}" srcOrd="0" destOrd="0" presId="urn:microsoft.com/office/officeart/2008/layout/HorizontalMultiLevelHierarchy"/>
    <dgm:cxn modelId="{34E7A307-AE0E-4B2F-B33E-EF4BC7403B5D}" type="presParOf" srcId="{45A3C891-62B9-4A4C-B8D0-F1005FF34F8B}" destId="{AE9C37F6-3973-459D-B954-AAD8A918E6A3}" srcOrd="1" destOrd="0" presId="urn:microsoft.com/office/officeart/2008/layout/HorizontalMultiLevelHierarchy"/>
    <dgm:cxn modelId="{5187320D-0B08-46A7-90A7-BBDA2FCFCDAA}" type="presParOf" srcId="{C079D036-6DDF-426C-852B-6B8096C5A877}" destId="{4B037BBD-A51F-4145-A1F5-97093F09C713}" srcOrd="8" destOrd="0" presId="urn:microsoft.com/office/officeart/2008/layout/HorizontalMultiLevelHierarchy"/>
    <dgm:cxn modelId="{AF4F3946-A44E-43DD-8F10-6106DAA12C10}" type="presParOf" srcId="{4B037BBD-A51F-4145-A1F5-97093F09C713}" destId="{69B63B72-1ACD-461F-AEC9-044A33E46C11}" srcOrd="0" destOrd="0" presId="urn:microsoft.com/office/officeart/2008/layout/HorizontalMultiLevelHierarchy"/>
    <dgm:cxn modelId="{1EFBB68D-BD12-4D58-AE74-D24324373B9F}" type="presParOf" srcId="{C079D036-6DDF-426C-852B-6B8096C5A877}" destId="{009E3E00-9436-4156-9075-8C306E20C66B}" srcOrd="9" destOrd="0" presId="urn:microsoft.com/office/officeart/2008/layout/HorizontalMultiLevelHierarchy"/>
    <dgm:cxn modelId="{26FEC0FE-3A07-4415-B796-FA8E85B10819}" type="presParOf" srcId="{009E3E00-9436-4156-9075-8C306E20C66B}" destId="{D5A52F41-3CB4-4D49-91C5-CD4AE635C877}" srcOrd="0" destOrd="0" presId="urn:microsoft.com/office/officeart/2008/layout/HorizontalMultiLevelHierarchy"/>
    <dgm:cxn modelId="{6F292201-3746-472C-A2E4-37A1D4E5BDDE}" type="presParOf" srcId="{009E3E00-9436-4156-9075-8C306E20C66B}" destId="{11342A3F-8266-4EDA-BAF5-FF1B575659AB}" srcOrd="1" destOrd="0" presId="urn:microsoft.com/office/officeart/2008/layout/HorizontalMultiLevelHierarchy"/>
    <dgm:cxn modelId="{22C31D43-E5D8-4E18-9157-2516DB9DF1C5}" type="presParOf" srcId="{C079D036-6DDF-426C-852B-6B8096C5A877}" destId="{8A533EB0-5809-4619-BCC0-D953B357EB49}" srcOrd="10" destOrd="0" presId="urn:microsoft.com/office/officeart/2008/layout/HorizontalMultiLevelHierarchy"/>
    <dgm:cxn modelId="{7668A9A5-9DBC-4F75-B846-9D58A6CF1B4F}" type="presParOf" srcId="{8A533EB0-5809-4619-BCC0-D953B357EB49}" destId="{4D8C76DC-51B1-4FDC-80CF-D7AD29CDD88A}" srcOrd="0" destOrd="0" presId="urn:microsoft.com/office/officeart/2008/layout/HorizontalMultiLevelHierarchy"/>
    <dgm:cxn modelId="{EABAF871-368C-420C-B95C-54CA23750762}" type="presParOf" srcId="{C079D036-6DDF-426C-852B-6B8096C5A877}" destId="{E7E48E75-312F-4B32-BBB6-250F8B79D1EB}" srcOrd="11" destOrd="0" presId="urn:microsoft.com/office/officeart/2008/layout/HorizontalMultiLevelHierarchy"/>
    <dgm:cxn modelId="{9F79C85E-39B6-46EA-9C19-9243ADE9F91C}" type="presParOf" srcId="{E7E48E75-312F-4B32-BBB6-250F8B79D1EB}" destId="{F13AE2D6-0D3E-4943-81E8-84199A878BB2}" srcOrd="0" destOrd="0" presId="urn:microsoft.com/office/officeart/2008/layout/HorizontalMultiLevelHierarchy"/>
    <dgm:cxn modelId="{0721A240-418B-4E8F-910E-D4A92371BC0B}" type="presParOf" srcId="{E7E48E75-312F-4B32-BBB6-250F8B79D1EB}" destId="{2B45762D-AC41-4B51-B17B-AF3BDA6561F3}" srcOrd="1" destOrd="0" presId="urn:microsoft.com/office/officeart/2008/layout/HorizontalMultiLevelHierarchy"/>
    <dgm:cxn modelId="{60D5C67B-C1AF-483A-AF7A-FD221F590A4A}" type="presParOf" srcId="{C079D036-6DDF-426C-852B-6B8096C5A877}" destId="{8A822AE8-FA7E-4C50-9EBA-4D58B466BBFC}" srcOrd="12" destOrd="0" presId="urn:microsoft.com/office/officeart/2008/layout/HorizontalMultiLevelHierarchy"/>
    <dgm:cxn modelId="{7C2E0B03-D09E-40A8-8433-87CA8D458C2D}" type="presParOf" srcId="{8A822AE8-FA7E-4C50-9EBA-4D58B466BBFC}" destId="{9A5B92CB-E8A5-459A-B22C-650AA302AA9D}" srcOrd="0" destOrd="0" presId="urn:microsoft.com/office/officeart/2008/layout/HorizontalMultiLevelHierarchy"/>
    <dgm:cxn modelId="{FA620F00-EAB5-4CD4-9250-E635D05ED5C7}" type="presParOf" srcId="{C079D036-6DDF-426C-852B-6B8096C5A877}" destId="{6CE28FAF-567B-45D6-96D9-1141F2B8B9CC}" srcOrd="13" destOrd="0" presId="urn:microsoft.com/office/officeart/2008/layout/HorizontalMultiLevelHierarchy"/>
    <dgm:cxn modelId="{F74AFECE-FCF4-4B7E-B997-80A94CC7D7D4}" type="presParOf" srcId="{6CE28FAF-567B-45D6-96D9-1141F2B8B9CC}" destId="{CD392C06-A275-41D2-B5A9-1E52A20A043A}" srcOrd="0" destOrd="0" presId="urn:microsoft.com/office/officeart/2008/layout/HorizontalMultiLevelHierarchy"/>
    <dgm:cxn modelId="{B971A8C1-C8D1-4FC4-BD2D-F32D959F9015}" type="presParOf" srcId="{6CE28FAF-567B-45D6-96D9-1141F2B8B9CC}" destId="{75DA775C-80A1-4941-B36A-41243CF54154}" srcOrd="1" destOrd="0" presId="urn:microsoft.com/office/officeart/2008/layout/HorizontalMultiLevelHierarchy"/>
    <dgm:cxn modelId="{7EF19074-FA2E-4D1B-9747-4086312A4356}" type="presParOf" srcId="{C079D036-6DDF-426C-852B-6B8096C5A877}" destId="{3C420646-025D-406B-BF2B-EA00D4088237}" srcOrd="14" destOrd="0" presId="urn:microsoft.com/office/officeart/2008/layout/HorizontalMultiLevelHierarchy"/>
    <dgm:cxn modelId="{73D9119B-51A6-4A77-B44D-7A4095E55BC3}" type="presParOf" srcId="{3C420646-025D-406B-BF2B-EA00D4088237}" destId="{EFBD69CA-287B-4ECE-AD9D-ED095AE14746}" srcOrd="0" destOrd="0" presId="urn:microsoft.com/office/officeart/2008/layout/HorizontalMultiLevelHierarchy"/>
    <dgm:cxn modelId="{A31FF26E-B898-4F81-B6F1-09B39B358736}" type="presParOf" srcId="{C079D036-6DDF-426C-852B-6B8096C5A877}" destId="{51763C0E-D7C4-425F-AFF1-49CD796C2690}" srcOrd="15" destOrd="0" presId="urn:microsoft.com/office/officeart/2008/layout/HorizontalMultiLevelHierarchy"/>
    <dgm:cxn modelId="{F115E965-4023-40D3-BD98-600B8BC96C5A}" type="presParOf" srcId="{51763C0E-D7C4-425F-AFF1-49CD796C2690}" destId="{C811BFFB-8A82-4965-BB00-5C2EEAC72DE6}" srcOrd="0" destOrd="0" presId="urn:microsoft.com/office/officeart/2008/layout/HorizontalMultiLevelHierarchy"/>
    <dgm:cxn modelId="{30E9A2A6-5FBC-44EE-AB0A-679CBE6782E7}" type="presParOf" srcId="{51763C0E-D7C4-425F-AFF1-49CD796C2690}" destId="{4B8E7446-009C-4CC8-AC5D-1855223FE7C3}" srcOrd="1" destOrd="0" presId="urn:microsoft.com/office/officeart/2008/layout/HorizontalMultiLevelHierarchy"/>
    <dgm:cxn modelId="{8A988EF1-2142-4036-A35F-E1F400D58A35}" type="presParOf" srcId="{C079D036-6DDF-426C-852B-6B8096C5A877}" destId="{9132CC6C-9FB7-4F59-813B-72944D1B15A1}" srcOrd="16" destOrd="0" presId="urn:microsoft.com/office/officeart/2008/layout/HorizontalMultiLevelHierarchy"/>
    <dgm:cxn modelId="{C372BBE4-573D-46CC-A1E4-AE065CF54652}" type="presParOf" srcId="{9132CC6C-9FB7-4F59-813B-72944D1B15A1}" destId="{56E01496-1A43-4556-85FE-2AE404496D72}" srcOrd="0" destOrd="0" presId="urn:microsoft.com/office/officeart/2008/layout/HorizontalMultiLevelHierarchy"/>
    <dgm:cxn modelId="{72359B2F-9B29-483D-BC48-CEB74E6D78B5}" type="presParOf" srcId="{C079D036-6DDF-426C-852B-6B8096C5A877}" destId="{1A0F5D4C-41A2-497C-A4AE-7B85DF5E4104}" srcOrd="17" destOrd="0" presId="urn:microsoft.com/office/officeart/2008/layout/HorizontalMultiLevelHierarchy"/>
    <dgm:cxn modelId="{A3FD8C90-4E1D-4372-911F-18908C00E737}" type="presParOf" srcId="{1A0F5D4C-41A2-497C-A4AE-7B85DF5E4104}" destId="{AF07E757-F170-40FB-B4A4-9E12EAF83A0C}" srcOrd="0" destOrd="0" presId="urn:microsoft.com/office/officeart/2008/layout/HorizontalMultiLevelHierarchy"/>
    <dgm:cxn modelId="{9359F93E-2EE2-4755-AFBE-FBC647B9EEFA}" type="presParOf" srcId="{1A0F5D4C-41A2-497C-A4AE-7B85DF5E4104}" destId="{D5AC04EF-304F-42F8-A334-6DC3952CEF74}" srcOrd="1" destOrd="0" presId="urn:microsoft.com/office/officeart/2008/layout/HorizontalMultiLevelHierarchy"/>
    <dgm:cxn modelId="{0B2CD0EB-19F8-4D0F-870E-B77ED80E0E65}" type="presParOf" srcId="{C079D036-6DDF-426C-852B-6B8096C5A877}" destId="{F7DE8640-CE70-4E67-A634-CF7264AF55B9}" srcOrd="18" destOrd="0" presId="urn:microsoft.com/office/officeart/2008/layout/HorizontalMultiLevelHierarchy"/>
    <dgm:cxn modelId="{197CDC1A-516C-4D21-894C-0DAD8EE18F52}" type="presParOf" srcId="{F7DE8640-CE70-4E67-A634-CF7264AF55B9}" destId="{FF6790A2-5F61-4AB0-AC62-0E6425A2F4B3}" srcOrd="0" destOrd="0" presId="urn:microsoft.com/office/officeart/2008/layout/HorizontalMultiLevelHierarchy"/>
    <dgm:cxn modelId="{F69CBBA4-8D11-4BB6-B8B3-51CF8267D1D5}" type="presParOf" srcId="{C079D036-6DDF-426C-852B-6B8096C5A877}" destId="{B4C73591-7E52-44FA-B7BD-7D075E271CB6}" srcOrd="19" destOrd="0" presId="urn:microsoft.com/office/officeart/2008/layout/HorizontalMultiLevelHierarchy"/>
    <dgm:cxn modelId="{0D322136-A78D-46F1-992D-9EBA44FA207F}" type="presParOf" srcId="{B4C73591-7E52-44FA-B7BD-7D075E271CB6}" destId="{BB2A43C7-AF98-43E8-B7C4-9003316A6870}" srcOrd="0" destOrd="0" presId="urn:microsoft.com/office/officeart/2008/layout/HorizontalMultiLevelHierarchy"/>
    <dgm:cxn modelId="{5BE2B1DC-0CA7-4DB6-A37A-C8A925DC6F01}" type="presParOf" srcId="{B4C73591-7E52-44FA-B7BD-7D075E271CB6}" destId="{71E6F854-8E59-4CD7-94C5-A5B2A1D38A42}" srcOrd="1" destOrd="0" presId="urn:microsoft.com/office/officeart/2008/layout/HorizontalMultiLevelHierarchy"/>
    <dgm:cxn modelId="{76CD0177-E80E-48D6-BB6F-E501C938FE89}" type="presParOf" srcId="{C079D036-6DDF-426C-852B-6B8096C5A877}" destId="{07D1F4F7-D0EB-4C04-99CC-C18FC91C636B}" srcOrd="20" destOrd="0" presId="urn:microsoft.com/office/officeart/2008/layout/HorizontalMultiLevelHierarchy"/>
    <dgm:cxn modelId="{87753C70-22B2-4B03-A778-745B3C79911B}" type="presParOf" srcId="{07D1F4F7-D0EB-4C04-99CC-C18FC91C636B}" destId="{A5F6C294-73DE-485E-B8F7-82B418BADE0A}" srcOrd="0" destOrd="0" presId="urn:microsoft.com/office/officeart/2008/layout/HorizontalMultiLevelHierarchy"/>
    <dgm:cxn modelId="{487CB28F-659B-4B51-8D15-8525F04DE8C1}" type="presParOf" srcId="{C079D036-6DDF-426C-852B-6B8096C5A877}" destId="{125A7065-8D5B-4E69-947F-C32D3FD5D7D3}" srcOrd="21" destOrd="0" presId="urn:microsoft.com/office/officeart/2008/layout/HorizontalMultiLevelHierarchy"/>
    <dgm:cxn modelId="{096B904F-587B-455A-9089-A749C0ACFB21}" type="presParOf" srcId="{125A7065-8D5B-4E69-947F-C32D3FD5D7D3}" destId="{2C309D77-66ED-4B37-990F-2F832589F92C}" srcOrd="0" destOrd="0" presId="urn:microsoft.com/office/officeart/2008/layout/HorizontalMultiLevelHierarchy"/>
    <dgm:cxn modelId="{8306FB87-2939-4209-8C97-C2AF4FB53919}" type="presParOf" srcId="{125A7065-8D5B-4E69-947F-C32D3FD5D7D3}" destId="{F8816AE9-F02A-463E-B7FC-C3CCFC9C289B}" srcOrd="1" destOrd="0" presId="urn:microsoft.com/office/officeart/2008/layout/HorizontalMultiLevelHierarchy"/>
    <dgm:cxn modelId="{FE906BBF-7857-4D38-BCD4-17B16C4A62C3}" type="presParOf" srcId="{C079D036-6DDF-426C-852B-6B8096C5A877}" destId="{684FE474-F4F5-4AB0-819A-7A18E3B81C00}" srcOrd="22" destOrd="0" presId="urn:microsoft.com/office/officeart/2008/layout/HorizontalMultiLevelHierarchy"/>
    <dgm:cxn modelId="{866F5C3A-E2EB-4122-9E6E-54DDBA060601}" type="presParOf" srcId="{684FE474-F4F5-4AB0-819A-7A18E3B81C00}" destId="{1CCD5413-3BE4-4D7C-9904-F68206705C72}" srcOrd="0" destOrd="0" presId="urn:microsoft.com/office/officeart/2008/layout/HorizontalMultiLevelHierarchy"/>
    <dgm:cxn modelId="{161DADF1-DA05-492E-9750-A45E6BD4AB98}" type="presParOf" srcId="{C079D036-6DDF-426C-852B-6B8096C5A877}" destId="{3DA030E8-E98E-400C-837F-45D2D71E130C}" srcOrd="23" destOrd="0" presId="urn:microsoft.com/office/officeart/2008/layout/HorizontalMultiLevelHierarchy"/>
    <dgm:cxn modelId="{0F750B81-655F-41DD-B08D-D9D9E7A0BDC6}" type="presParOf" srcId="{3DA030E8-E98E-400C-837F-45D2D71E130C}" destId="{3A47513F-4DEA-4A74-8E5D-8CD157DB3B9D}" srcOrd="0" destOrd="0" presId="urn:microsoft.com/office/officeart/2008/layout/HorizontalMultiLevelHierarchy"/>
    <dgm:cxn modelId="{56AE1B60-DB99-4D33-9A6C-EEAA3CB3E483}" type="presParOf" srcId="{3DA030E8-E98E-400C-837F-45D2D71E130C}" destId="{798C6604-754A-4FA4-94EC-725E5DE65DE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D5A3AA-AFCF-487D-A1DB-6681B59DAA4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1FBFDA9B-AE1F-412A-872A-F91CC5303801}">
      <dgm:prSet phldrT="[Text]"/>
      <dgm:spPr/>
      <dgm:t>
        <a:bodyPr/>
        <a:lstStyle/>
        <a:p>
          <a:r>
            <a:rPr lang="de-DE" dirty="0"/>
            <a:t>2023</a:t>
          </a:r>
          <a:endParaRPr lang="de-AT" dirty="0"/>
        </a:p>
      </dgm:t>
    </dgm:pt>
    <dgm:pt modelId="{2018C420-4F9A-4610-855C-7AA59BFE2641}" type="parTrans" cxnId="{F81A15E3-E824-49BC-9D2D-56EB97885D67}">
      <dgm:prSet/>
      <dgm:spPr/>
      <dgm:t>
        <a:bodyPr/>
        <a:lstStyle/>
        <a:p>
          <a:endParaRPr lang="de-AT"/>
        </a:p>
      </dgm:t>
    </dgm:pt>
    <dgm:pt modelId="{0ADF0822-CF94-411C-B242-66BEF0E95528}" type="sibTrans" cxnId="{F81A15E3-E824-49BC-9D2D-56EB97885D67}">
      <dgm:prSet/>
      <dgm:spPr/>
      <dgm:t>
        <a:bodyPr/>
        <a:lstStyle/>
        <a:p>
          <a:endParaRPr lang="de-AT"/>
        </a:p>
      </dgm:t>
    </dgm:pt>
    <dgm:pt modelId="{E6CBBD00-AEE7-4362-8593-0289290F79C5}">
      <dgm:prSet phldrT="[Text]"/>
      <dgm:spPr/>
      <dgm:t>
        <a:bodyPr/>
        <a:lstStyle/>
        <a:p>
          <a:r>
            <a:rPr lang="de-DE" dirty="0"/>
            <a:t>01</a:t>
          </a:r>
          <a:endParaRPr lang="de-AT" dirty="0"/>
        </a:p>
      </dgm:t>
    </dgm:pt>
    <dgm:pt modelId="{C414D338-25D7-4266-BDB1-578080CBE4EA}" type="parTrans" cxnId="{C0962439-0F34-444C-9DEB-0C8ADA055C42}">
      <dgm:prSet/>
      <dgm:spPr/>
      <dgm:t>
        <a:bodyPr/>
        <a:lstStyle/>
        <a:p>
          <a:endParaRPr lang="de-AT"/>
        </a:p>
      </dgm:t>
    </dgm:pt>
    <dgm:pt modelId="{24A0A875-D465-40F6-BA12-FF1326A9B8E0}" type="sibTrans" cxnId="{C0962439-0F34-444C-9DEB-0C8ADA055C42}">
      <dgm:prSet/>
      <dgm:spPr/>
      <dgm:t>
        <a:bodyPr/>
        <a:lstStyle/>
        <a:p>
          <a:endParaRPr lang="de-AT"/>
        </a:p>
      </dgm:t>
    </dgm:pt>
    <dgm:pt modelId="{D99EC128-13C1-472C-9EF5-0A32CFFFB264}">
      <dgm:prSet phldrT="[Text]"/>
      <dgm:spPr/>
      <dgm:t>
        <a:bodyPr/>
        <a:lstStyle/>
        <a:p>
          <a:r>
            <a:rPr lang="de-DE" dirty="0"/>
            <a:t>02</a:t>
          </a:r>
          <a:endParaRPr lang="de-AT" dirty="0"/>
        </a:p>
      </dgm:t>
    </dgm:pt>
    <dgm:pt modelId="{99FE4296-ECAC-4FD0-8A32-83916E4110B6}" type="parTrans" cxnId="{E3856213-2593-4C0C-81FD-88EC51445A00}">
      <dgm:prSet/>
      <dgm:spPr/>
      <dgm:t>
        <a:bodyPr/>
        <a:lstStyle/>
        <a:p>
          <a:endParaRPr lang="de-AT"/>
        </a:p>
      </dgm:t>
    </dgm:pt>
    <dgm:pt modelId="{050E10D2-F632-40CD-AF17-F14B00DCEF55}" type="sibTrans" cxnId="{E3856213-2593-4C0C-81FD-88EC51445A00}">
      <dgm:prSet/>
      <dgm:spPr/>
      <dgm:t>
        <a:bodyPr/>
        <a:lstStyle/>
        <a:p>
          <a:endParaRPr lang="de-AT"/>
        </a:p>
      </dgm:t>
    </dgm:pt>
    <dgm:pt modelId="{66DCAE33-3EF9-4241-B169-50113B1075BB}">
      <dgm:prSet phldrT="[Text]"/>
      <dgm:spPr/>
      <dgm:t>
        <a:bodyPr/>
        <a:lstStyle/>
        <a:p>
          <a:r>
            <a:rPr lang="de-DE" dirty="0"/>
            <a:t>03</a:t>
          </a:r>
          <a:endParaRPr lang="de-AT" dirty="0"/>
        </a:p>
      </dgm:t>
    </dgm:pt>
    <dgm:pt modelId="{197AAB4C-506B-41AA-8F2B-1059E7396178}" type="parTrans" cxnId="{5770A0DA-B499-488B-814E-895EDBE02EF6}">
      <dgm:prSet/>
      <dgm:spPr/>
      <dgm:t>
        <a:bodyPr/>
        <a:lstStyle/>
        <a:p>
          <a:endParaRPr lang="de-AT"/>
        </a:p>
      </dgm:t>
    </dgm:pt>
    <dgm:pt modelId="{2C355D0D-4CEE-477D-9B0A-3AEB58E02639}" type="sibTrans" cxnId="{5770A0DA-B499-488B-814E-895EDBE02EF6}">
      <dgm:prSet/>
      <dgm:spPr/>
      <dgm:t>
        <a:bodyPr/>
        <a:lstStyle/>
        <a:p>
          <a:endParaRPr lang="de-AT"/>
        </a:p>
      </dgm:t>
    </dgm:pt>
    <dgm:pt modelId="{5E6882E4-F45A-4E6D-BA5C-A9C28EF5845B}">
      <dgm:prSet phldrT="[Text]"/>
      <dgm:spPr/>
      <dgm:t>
        <a:bodyPr/>
        <a:lstStyle/>
        <a:p>
          <a:r>
            <a:rPr lang="de-DE" dirty="0"/>
            <a:t>04</a:t>
          </a:r>
          <a:endParaRPr lang="de-AT" dirty="0"/>
        </a:p>
      </dgm:t>
    </dgm:pt>
    <dgm:pt modelId="{6F2E4E73-6FD0-4B90-B9F9-DA6146B2DF02}" type="parTrans" cxnId="{B86D78E3-1EDE-4BF8-B7B5-E062EA2344F1}">
      <dgm:prSet/>
      <dgm:spPr/>
      <dgm:t>
        <a:bodyPr/>
        <a:lstStyle/>
        <a:p>
          <a:endParaRPr lang="de-AT"/>
        </a:p>
      </dgm:t>
    </dgm:pt>
    <dgm:pt modelId="{E7E7A48D-91D1-4EC0-A0CD-554C9BE4BF04}" type="sibTrans" cxnId="{B86D78E3-1EDE-4BF8-B7B5-E062EA2344F1}">
      <dgm:prSet/>
      <dgm:spPr/>
      <dgm:t>
        <a:bodyPr/>
        <a:lstStyle/>
        <a:p>
          <a:endParaRPr lang="de-AT"/>
        </a:p>
      </dgm:t>
    </dgm:pt>
    <dgm:pt modelId="{E8E3DD00-396B-4AF6-976D-1119235B3DE0}">
      <dgm:prSet phldrT="[Text]"/>
      <dgm:spPr/>
      <dgm:t>
        <a:bodyPr/>
        <a:lstStyle/>
        <a:p>
          <a:r>
            <a:rPr lang="de-DE" dirty="0"/>
            <a:t>05</a:t>
          </a:r>
          <a:endParaRPr lang="de-AT" dirty="0"/>
        </a:p>
      </dgm:t>
    </dgm:pt>
    <dgm:pt modelId="{7211CD83-4FAE-4F16-9824-1A99B472FA62}" type="parTrans" cxnId="{94D4DDB2-788A-43CF-AD9F-A15644A5DC1A}">
      <dgm:prSet/>
      <dgm:spPr/>
      <dgm:t>
        <a:bodyPr/>
        <a:lstStyle/>
        <a:p>
          <a:endParaRPr lang="de-AT"/>
        </a:p>
      </dgm:t>
    </dgm:pt>
    <dgm:pt modelId="{F717AF75-11FF-4E9A-8A84-A3FB2E3DB821}" type="sibTrans" cxnId="{94D4DDB2-788A-43CF-AD9F-A15644A5DC1A}">
      <dgm:prSet/>
      <dgm:spPr/>
      <dgm:t>
        <a:bodyPr/>
        <a:lstStyle/>
        <a:p>
          <a:endParaRPr lang="de-AT"/>
        </a:p>
      </dgm:t>
    </dgm:pt>
    <dgm:pt modelId="{1CE3A66D-5E8C-4C03-8AD8-D9189AFAA0A5}">
      <dgm:prSet phldrT="[Text]"/>
      <dgm:spPr/>
      <dgm:t>
        <a:bodyPr/>
        <a:lstStyle/>
        <a:p>
          <a:r>
            <a:rPr lang="de-DE" dirty="0"/>
            <a:t>06</a:t>
          </a:r>
          <a:endParaRPr lang="de-AT" dirty="0"/>
        </a:p>
      </dgm:t>
    </dgm:pt>
    <dgm:pt modelId="{BB2621C5-9EF4-44AD-8897-FD526852A876}" type="parTrans" cxnId="{6EF569B7-86EC-4A4E-AC09-67BB4DC6EFD7}">
      <dgm:prSet/>
      <dgm:spPr/>
      <dgm:t>
        <a:bodyPr/>
        <a:lstStyle/>
        <a:p>
          <a:endParaRPr lang="de-AT"/>
        </a:p>
      </dgm:t>
    </dgm:pt>
    <dgm:pt modelId="{6ECF4441-797D-43EC-8CB0-682F71B6025D}" type="sibTrans" cxnId="{6EF569B7-86EC-4A4E-AC09-67BB4DC6EFD7}">
      <dgm:prSet/>
      <dgm:spPr/>
      <dgm:t>
        <a:bodyPr/>
        <a:lstStyle/>
        <a:p>
          <a:endParaRPr lang="de-AT"/>
        </a:p>
      </dgm:t>
    </dgm:pt>
    <dgm:pt modelId="{DCEA87B4-EC58-4964-B616-ABD32EE51056}">
      <dgm:prSet phldrT="[Text]"/>
      <dgm:spPr/>
      <dgm:t>
        <a:bodyPr/>
        <a:lstStyle/>
        <a:p>
          <a:r>
            <a:rPr lang="de-DE" dirty="0"/>
            <a:t>07</a:t>
          </a:r>
          <a:endParaRPr lang="de-AT" dirty="0"/>
        </a:p>
      </dgm:t>
    </dgm:pt>
    <dgm:pt modelId="{90907049-131F-4126-BC54-246F52210AF1}" type="parTrans" cxnId="{F55B5E7B-C470-4019-95FC-448EC7DEC06E}">
      <dgm:prSet/>
      <dgm:spPr/>
      <dgm:t>
        <a:bodyPr/>
        <a:lstStyle/>
        <a:p>
          <a:endParaRPr lang="de-AT"/>
        </a:p>
      </dgm:t>
    </dgm:pt>
    <dgm:pt modelId="{28AAEAAE-2930-4240-BEAE-3F23632EF0A0}" type="sibTrans" cxnId="{F55B5E7B-C470-4019-95FC-448EC7DEC06E}">
      <dgm:prSet/>
      <dgm:spPr/>
      <dgm:t>
        <a:bodyPr/>
        <a:lstStyle/>
        <a:p>
          <a:endParaRPr lang="de-AT"/>
        </a:p>
      </dgm:t>
    </dgm:pt>
    <dgm:pt modelId="{76DA1E22-958A-414C-85DE-BF98F207DAFF}">
      <dgm:prSet phldrT="[Text]"/>
      <dgm:spPr/>
      <dgm:t>
        <a:bodyPr/>
        <a:lstStyle/>
        <a:p>
          <a:r>
            <a:rPr lang="de-DE" dirty="0"/>
            <a:t>08</a:t>
          </a:r>
          <a:endParaRPr lang="de-AT" dirty="0"/>
        </a:p>
      </dgm:t>
    </dgm:pt>
    <dgm:pt modelId="{3147C0D4-8458-4780-96BB-607B7943A9CD}" type="parTrans" cxnId="{D67B8858-7EE6-4E1B-8B9C-EF2B8A17F530}">
      <dgm:prSet/>
      <dgm:spPr/>
      <dgm:t>
        <a:bodyPr/>
        <a:lstStyle/>
        <a:p>
          <a:endParaRPr lang="de-AT"/>
        </a:p>
      </dgm:t>
    </dgm:pt>
    <dgm:pt modelId="{3034AF3B-E39C-4296-B422-0EADA3BEE0E8}" type="sibTrans" cxnId="{D67B8858-7EE6-4E1B-8B9C-EF2B8A17F530}">
      <dgm:prSet/>
      <dgm:spPr/>
      <dgm:t>
        <a:bodyPr/>
        <a:lstStyle/>
        <a:p>
          <a:endParaRPr lang="de-AT"/>
        </a:p>
      </dgm:t>
    </dgm:pt>
    <dgm:pt modelId="{A84F4D05-976C-429B-9F53-4460593844D7}">
      <dgm:prSet phldrT="[Text]"/>
      <dgm:spPr/>
      <dgm:t>
        <a:bodyPr/>
        <a:lstStyle/>
        <a:p>
          <a:r>
            <a:rPr lang="de-DE" dirty="0"/>
            <a:t>09</a:t>
          </a:r>
          <a:endParaRPr lang="de-AT" dirty="0"/>
        </a:p>
      </dgm:t>
    </dgm:pt>
    <dgm:pt modelId="{F959F09D-9D56-4297-93D0-C7769AB43FE8}" type="parTrans" cxnId="{87C6163B-07AB-4F88-937C-A59FF911BE7F}">
      <dgm:prSet/>
      <dgm:spPr/>
      <dgm:t>
        <a:bodyPr/>
        <a:lstStyle/>
        <a:p>
          <a:endParaRPr lang="de-AT"/>
        </a:p>
      </dgm:t>
    </dgm:pt>
    <dgm:pt modelId="{F473B75E-1DF9-482B-8CB5-C7D49CA766FE}" type="sibTrans" cxnId="{87C6163B-07AB-4F88-937C-A59FF911BE7F}">
      <dgm:prSet/>
      <dgm:spPr/>
      <dgm:t>
        <a:bodyPr/>
        <a:lstStyle/>
        <a:p>
          <a:endParaRPr lang="de-AT"/>
        </a:p>
      </dgm:t>
    </dgm:pt>
    <dgm:pt modelId="{C92B22C4-FA2C-4CD2-A900-BA22ACDBA423}">
      <dgm:prSet phldrT="[Text]"/>
      <dgm:spPr/>
      <dgm:t>
        <a:bodyPr/>
        <a:lstStyle/>
        <a:p>
          <a:r>
            <a:rPr lang="de-DE" dirty="0"/>
            <a:t>10</a:t>
          </a:r>
          <a:endParaRPr lang="de-AT" dirty="0"/>
        </a:p>
      </dgm:t>
    </dgm:pt>
    <dgm:pt modelId="{F7E0D572-FBD6-4F36-8F36-BA05EEBBD99B}" type="parTrans" cxnId="{90C6505A-5613-4EB2-9007-EC7B295C2A72}">
      <dgm:prSet/>
      <dgm:spPr/>
      <dgm:t>
        <a:bodyPr/>
        <a:lstStyle/>
        <a:p>
          <a:endParaRPr lang="de-AT"/>
        </a:p>
      </dgm:t>
    </dgm:pt>
    <dgm:pt modelId="{6F9F7CDE-A554-4712-99EE-680C737884C0}" type="sibTrans" cxnId="{90C6505A-5613-4EB2-9007-EC7B295C2A72}">
      <dgm:prSet/>
      <dgm:spPr/>
      <dgm:t>
        <a:bodyPr/>
        <a:lstStyle/>
        <a:p>
          <a:endParaRPr lang="de-AT"/>
        </a:p>
      </dgm:t>
    </dgm:pt>
    <dgm:pt modelId="{B62A3F27-D8EB-4D57-B630-1CFA99623572}">
      <dgm:prSet phldrT="[Text]"/>
      <dgm:spPr/>
      <dgm:t>
        <a:bodyPr/>
        <a:lstStyle/>
        <a:p>
          <a:r>
            <a:rPr lang="de-DE" dirty="0"/>
            <a:t>11</a:t>
          </a:r>
          <a:endParaRPr lang="de-AT" dirty="0"/>
        </a:p>
      </dgm:t>
    </dgm:pt>
    <dgm:pt modelId="{71314A39-FCE0-491F-A214-BCDB3A7BABF8}" type="parTrans" cxnId="{4E4AFCED-E3AA-4E07-866A-9CF98B283935}">
      <dgm:prSet/>
      <dgm:spPr/>
      <dgm:t>
        <a:bodyPr/>
        <a:lstStyle/>
        <a:p>
          <a:endParaRPr lang="de-AT"/>
        </a:p>
      </dgm:t>
    </dgm:pt>
    <dgm:pt modelId="{573F8E49-786B-493E-9309-29AE065AA320}" type="sibTrans" cxnId="{4E4AFCED-E3AA-4E07-866A-9CF98B283935}">
      <dgm:prSet/>
      <dgm:spPr/>
      <dgm:t>
        <a:bodyPr/>
        <a:lstStyle/>
        <a:p>
          <a:endParaRPr lang="de-AT"/>
        </a:p>
      </dgm:t>
    </dgm:pt>
    <dgm:pt modelId="{7F2E38FB-372C-4C7A-9ABC-79C7E77962E1}">
      <dgm:prSet phldrT="[Text]"/>
      <dgm:spPr/>
      <dgm:t>
        <a:bodyPr/>
        <a:lstStyle/>
        <a:p>
          <a:r>
            <a:rPr lang="de-DE" dirty="0"/>
            <a:t>12</a:t>
          </a:r>
          <a:endParaRPr lang="de-AT" dirty="0"/>
        </a:p>
      </dgm:t>
    </dgm:pt>
    <dgm:pt modelId="{A9800788-730B-4E81-B64C-9FCC517D36EB}" type="parTrans" cxnId="{337CA07E-17D2-4843-9980-32CA9C6EA64F}">
      <dgm:prSet/>
      <dgm:spPr/>
      <dgm:t>
        <a:bodyPr/>
        <a:lstStyle/>
        <a:p>
          <a:endParaRPr lang="de-AT"/>
        </a:p>
      </dgm:t>
    </dgm:pt>
    <dgm:pt modelId="{17937518-9200-4185-8D3C-AC3158E13B48}" type="sibTrans" cxnId="{337CA07E-17D2-4843-9980-32CA9C6EA64F}">
      <dgm:prSet/>
      <dgm:spPr/>
      <dgm:t>
        <a:bodyPr/>
        <a:lstStyle/>
        <a:p>
          <a:endParaRPr lang="de-AT"/>
        </a:p>
      </dgm:t>
    </dgm:pt>
    <dgm:pt modelId="{93EE8CE5-F995-4081-A0B4-72E9885209C6}" type="pres">
      <dgm:prSet presAssocID="{33D5A3AA-AFCF-487D-A1DB-6681B59DAA4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3383090-B4AB-4FA2-AE23-308CFD801074}" type="pres">
      <dgm:prSet presAssocID="{1FBFDA9B-AE1F-412A-872A-F91CC5303801}" presName="root1" presStyleCnt="0"/>
      <dgm:spPr/>
    </dgm:pt>
    <dgm:pt modelId="{C4D99EF4-9CD0-49D3-AC5E-E65991E5DDA7}" type="pres">
      <dgm:prSet presAssocID="{1FBFDA9B-AE1F-412A-872A-F91CC5303801}" presName="LevelOneTextNode" presStyleLbl="node0" presStyleIdx="0" presStyleCnt="1">
        <dgm:presLayoutVars>
          <dgm:chPref val="3"/>
        </dgm:presLayoutVars>
      </dgm:prSet>
      <dgm:spPr/>
    </dgm:pt>
    <dgm:pt modelId="{C079D036-6DDF-426C-852B-6B8096C5A877}" type="pres">
      <dgm:prSet presAssocID="{1FBFDA9B-AE1F-412A-872A-F91CC5303801}" presName="level2hierChild" presStyleCnt="0"/>
      <dgm:spPr/>
    </dgm:pt>
    <dgm:pt modelId="{8C92722F-920E-44ED-AA01-D6AC096FFAA3}" type="pres">
      <dgm:prSet presAssocID="{C414D338-25D7-4266-BDB1-578080CBE4EA}" presName="conn2-1" presStyleLbl="parChTrans1D2" presStyleIdx="0" presStyleCnt="12"/>
      <dgm:spPr/>
    </dgm:pt>
    <dgm:pt modelId="{F1AE55D0-F33A-4613-AD6E-7E4AE0B28BD2}" type="pres">
      <dgm:prSet presAssocID="{C414D338-25D7-4266-BDB1-578080CBE4EA}" presName="connTx" presStyleLbl="parChTrans1D2" presStyleIdx="0" presStyleCnt="12"/>
      <dgm:spPr/>
    </dgm:pt>
    <dgm:pt modelId="{96826744-2733-4574-8B88-33D3116BA9D8}" type="pres">
      <dgm:prSet presAssocID="{E6CBBD00-AEE7-4362-8593-0289290F79C5}" presName="root2" presStyleCnt="0"/>
      <dgm:spPr/>
    </dgm:pt>
    <dgm:pt modelId="{F2C7BE3B-9BE5-479C-9B2B-EC5D5FB9FD9A}" type="pres">
      <dgm:prSet presAssocID="{E6CBBD00-AEE7-4362-8593-0289290F79C5}" presName="LevelTwoTextNode" presStyleLbl="node2" presStyleIdx="0" presStyleCnt="12" custScaleX="56589">
        <dgm:presLayoutVars>
          <dgm:chPref val="3"/>
        </dgm:presLayoutVars>
      </dgm:prSet>
      <dgm:spPr/>
    </dgm:pt>
    <dgm:pt modelId="{33AF31A4-AF2C-489D-A309-B4CB630B2541}" type="pres">
      <dgm:prSet presAssocID="{E6CBBD00-AEE7-4362-8593-0289290F79C5}" presName="level3hierChild" presStyleCnt="0"/>
      <dgm:spPr/>
    </dgm:pt>
    <dgm:pt modelId="{DBCE2208-50F6-4181-85AB-4BEC83025BB2}" type="pres">
      <dgm:prSet presAssocID="{99FE4296-ECAC-4FD0-8A32-83916E4110B6}" presName="conn2-1" presStyleLbl="parChTrans1D2" presStyleIdx="1" presStyleCnt="12"/>
      <dgm:spPr/>
    </dgm:pt>
    <dgm:pt modelId="{F86984E8-EF3C-4607-B00A-DA5768932C71}" type="pres">
      <dgm:prSet presAssocID="{99FE4296-ECAC-4FD0-8A32-83916E4110B6}" presName="connTx" presStyleLbl="parChTrans1D2" presStyleIdx="1" presStyleCnt="12"/>
      <dgm:spPr/>
    </dgm:pt>
    <dgm:pt modelId="{6A6CB192-384D-4CBD-87B5-8BD246F28C59}" type="pres">
      <dgm:prSet presAssocID="{D99EC128-13C1-472C-9EF5-0A32CFFFB264}" presName="root2" presStyleCnt="0"/>
      <dgm:spPr/>
    </dgm:pt>
    <dgm:pt modelId="{9D22486D-9FB5-4650-9E21-194149A35049}" type="pres">
      <dgm:prSet presAssocID="{D99EC128-13C1-472C-9EF5-0A32CFFFB264}" presName="LevelTwoTextNode" presStyleLbl="node2" presStyleIdx="1" presStyleCnt="12" custScaleX="56589">
        <dgm:presLayoutVars>
          <dgm:chPref val="3"/>
        </dgm:presLayoutVars>
      </dgm:prSet>
      <dgm:spPr/>
    </dgm:pt>
    <dgm:pt modelId="{F59AAA10-8030-4475-9E28-DDE8A4206EC1}" type="pres">
      <dgm:prSet presAssocID="{D99EC128-13C1-472C-9EF5-0A32CFFFB264}" presName="level3hierChild" presStyleCnt="0"/>
      <dgm:spPr/>
    </dgm:pt>
    <dgm:pt modelId="{469EFD3E-40C3-49EA-B6C0-81AFA01C0B32}" type="pres">
      <dgm:prSet presAssocID="{197AAB4C-506B-41AA-8F2B-1059E7396178}" presName="conn2-1" presStyleLbl="parChTrans1D2" presStyleIdx="2" presStyleCnt="12"/>
      <dgm:spPr/>
    </dgm:pt>
    <dgm:pt modelId="{A58B1298-AFF1-4812-ADB8-ED8698BB70EC}" type="pres">
      <dgm:prSet presAssocID="{197AAB4C-506B-41AA-8F2B-1059E7396178}" presName="connTx" presStyleLbl="parChTrans1D2" presStyleIdx="2" presStyleCnt="12"/>
      <dgm:spPr/>
    </dgm:pt>
    <dgm:pt modelId="{2DAFAF6F-02D6-495E-A902-24297D832FFF}" type="pres">
      <dgm:prSet presAssocID="{66DCAE33-3EF9-4241-B169-50113B1075BB}" presName="root2" presStyleCnt="0"/>
      <dgm:spPr/>
    </dgm:pt>
    <dgm:pt modelId="{FCA33A32-8F0F-48B5-A5CA-6F31B3439633}" type="pres">
      <dgm:prSet presAssocID="{66DCAE33-3EF9-4241-B169-50113B1075BB}" presName="LevelTwoTextNode" presStyleLbl="node2" presStyleIdx="2" presStyleCnt="12" custScaleX="56589">
        <dgm:presLayoutVars>
          <dgm:chPref val="3"/>
        </dgm:presLayoutVars>
      </dgm:prSet>
      <dgm:spPr/>
    </dgm:pt>
    <dgm:pt modelId="{0F215D74-FC64-4C56-AAA2-FE7E9DE11910}" type="pres">
      <dgm:prSet presAssocID="{66DCAE33-3EF9-4241-B169-50113B1075BB}" presName="level3hierChild" presStyleCnt="0"/>
      <dgm:spPr/>
    </dgm:pt>
    <dgm:pt modelId="{90EA5494-4065-479E-B67D-45E458E5CEC9}" type="pres">
      <dgm:prSet presAssocID="{6F2E4E73-6FD0-4B90-B9F9-DA6146B2DF02}" presName="conn2-1" presStyleLbl="parChTrans1D2" presStyleIdx="3" presStyleCnt="12"/>
      <dgm:spPr/>
    </dgm:pt>
    <dgm:pt modelId="{0E10F828-1296-46B9-A4AA-8E74E61ADD39}" type="pres">
      <dgm:prSet presAssocID="{6F2E4E73-6FD0-4B90-B9F9-DA6146B2DF02}" presName="connTx" presStyleLbl="parChTrans1D2" presStyleIdx="3" presStyleCnt="12"/>
      <dgm:spPr/>
    </dgm:pt>
    <dgm:pt modelId="{45A3C891-62B9-4A4C-B8D0-F1005FF34F8B}" type="pres">
      <dgm:prSet presAssocID="{5E6882E4-F45A-4E6D-BA5C-A9C28EF5845B}" presName="root2" presStyleCnt="0"/>
      <dgm:spPr/>
    </dgm:pt>
    <dgm:pt modelId="{4089B205-2702-4068-B074-5864E1D0E69C}" type="pres">
      <dgm:prSet presAssocID="{5E6882E4-F45A-4E6D-BA5C-A9C28EF5845B}" presName="LevelTwoTextNode" presStyleLbl="node2" presStyleIdx="3" presStyleCnt="12" custScaleX="56589">
        <dgm:presLayoutVars>
          <dgm:chPref val="3"/>
        </dgm:presLayoutVars>
      </dgm:prSet>
      <dgm:spPr/>
    </dgm:pt>
    <dgm:pt modelId="{AE9C37F6-3973-459D-B954-AAD8A918E6A3}" type="pres">
      <dgm:prSet presAssocID="{5E6882E4-F45A-4E6D-BA5C-A9C28EF5845B}" presName="level3hierChild" presStyleCnt="0"/>
      <dgm:spPr/>
    </dgm:pt>
    <dgm:pt modelId="{4B037BBD-A51F-4145-A1F5-97093F09C713}" type="pres">
      <dgm:prSet presAssocID="{7211CD83-4FAE-4F16-9824-1A99B472FA62}" presName="conn2-1" presStyleLbl="parChTrans1D2" presStyleIdx="4" presStyleCnt="12"/>
      <dgm:spPr/>
    </dgm:pt>
    <dgm:pt modelId="{69B63B72-1ACD-461F-AEC9-044A33E46C11}" type="pres">
      <dgm:prSet presAssocID="{7211CD83-4FAE-4F16-9824-1A99B472FA62}" presName="connTx" presStyleLbl="parChTrans1D2" presStyleIdx="4" presStyleCnt="12"/>
      <dgm:spPr/>
    </dgm:pt>
    <dgm:pt modelId="{009E3E00-9436-4156-9075-8C306E20C66B}" type="pres">
      <dgm:prSet presAssocID="{E8E3DD00-396B-4AF6-976D-1119235B3DE0}" presName="root2" presStyleCnt="0"/>
      <dgm:spPr/>
    </dgm:pt>
    <dgm:pt modelId="{D5A52F41-3CB4-4D49-91C5-CD4AE635C877}" type="pres">
      <dgm:prSet presAssocID="{E8E3DD00-396B-4AF6-976D-1119235B3DE0}" presName="LevelTwoTextNode" presStyleLbl="node2" presStyleIdx="4" presStyleCnt="12" custScaleX="56589">
        <dgm:presLayoutVars>
          <dgm:chPref val="3"/>
        </dgm:presLayoutVars>
      </dgm:prSet>
      <dgm:spPr/>
    </dgm:pt>
    <dgm:pt modelId="{11342A3F-8266-4EDA-BAF5-FF1B575659AB}" type="pres">
      <dgm:prSet presAssocID="{E8E3DD00-396B-4AF6-976D-1119235B3DE0}" presName="level3hierChild" presStyleCnt="0"/>
      <dgm:spPr/>
    </dgm:pt>
    <dgm:pt modelId="{8A533EB0-5809-4619-BCC0-D953B357EB49}" type="pres">
      <dgm:prSet presAssocID="{BB2621C5-9EF4-44AD-8897-FD526852A876}" presName="conn2-1" presStyleLbl="parChTrans1D2" presStyleIdx="5" presStyleCnt="12"/>
      <dgm:spPr/>
    </dgm:pt>
    <dgm:pt modelId="{4D8C76DC-51B1-4FDC-80CF-D7AD29CDD88A}" type="pres">
      <dgm:prSet presAssocID="{BB2621C5-9EF4-44AD-8897-FD526852A876}" presName="connTx" presStyleLbl="parChTrans1D2" presStyleIdx="5" presStyleCnt="12"/>
      <dgm:spPr/>
    </dgm:pt>
    <dgm:pt modelId="{E7E48E75-312F-4B32-BBB6-250F8B79D1EB}" type="pres">
      <dgm:prSet presAssocID="{1CE3A66D-5E8C-4C03-8AD8-D9189AFAA0A5}" presName="root2" presStyleCnt="0"/>
      <dgm:spPr/>
    </dgm:pt>
    <dgm:pt modelId="{F13AE2D6-0D3E-4943-81E8-84199A878BB2}" type="pres">
      <dgm:prSet presAssocID="{1CE3A66D-5E8C-4C03-8AD8-D9189AFAA0A5}" presName="LevelTwoTextNode" presStyleLbl="node2" presStyleIdx="5" presStyleCnt="12" custScaleX="56589">
        <dgm:presLayoutVars>
          <dgm:chPref val="3"/>
        </dgm:presLayoutVars>
      </dgm:prSet>
      <dgm:spPr/>
    </dgm:pt>
    <dgm:pt modelId="{2B45762D-AC41-4B51-B17B-AF3BDA6561F3}" type="pres">
      <dgm:prSet presAssocID="{1CE3A66D-5E8C-4C03-8AD8-D9189AFAA0A5}" presName="level3hierChild" presStyleCnt="0"/>
      <dgm:spPr/>
    </dgm:pt>
    <dgm:pt modelId="{8A822AE8-FA7E-4C50-9EBA-4D58B466BBFC}" type="pres">
      <dgm:prSet presAssocID="{90907049-131F-4126-BC54-246F52210AF1}" presName="conn2-1" presStyleLbl="parChTrans1D2" presStyleIdx="6" presStyleCnt="12"/>
      <dgm:spPr/>
    </dgm:pt>
    <dgm:pt modelId="{9A5B92CB-E8A5-459A-B22C-650AA302AA9D}" type="pres">
      <dgm:prSet presAssocID="{90907049-131F-4126-BC54-246F52210AF1}" presName="connTx" presStyleLbl="parChTrans1D2" presStyleIdx="6" presStyleCnt="12"/>
      <dgm:spPr/>
    </dgm:pt>
    <dgm:pt modelId="{6CE28FAF-567B-45D6-96D9-1141F2B8B9CC}" type="pres">
      <dgm:prSet presAssocID="{DCEA87B4-EC58-4964-B616-ABD32EE51056}" presName="root2" presStyleCnt="0"/>
      <dgm:spPr/>
    </dgm:pt>
    <dgm:pt modelId="{CD392C06-A275-41D2-B5A9-1E52A20A043A}" type="pres">
      <dgm:prSet presAssocID="{DCEA87B4-EC58-4964-B616-ABD32EE51056}" presName="LevelTwoTextNode" presStyleLbl="node2" presStyleIdx="6" presStyleCnt="12" custScaleX="56589">
        <dgm:presLayoutVars>
          <dgm:chPref val="3"/>
        </dgm:presLayoutVars>
      </dgm:prSet>
      <dgm:spPr/>
    </dgm:pt>
    <dgm:pt modelId="{75DA775C-80A1-4941-B36A-41243CF54154}" type="pres">
      <dgm:prSet presAssocID="{DCEA87B4-EC58-4964-B616-ABD32EE51056}" presName="level3hierChild" presStyleCnt="0"/>
      <dgm:spPr/>
    </dgm:pt>
    <dgm:pt modelId="{3C420646-025D-406B-BF2B-EA00D4088237}" type="pres">
      <dgm:prSet presAssocID="{3147C0D4-8458-4780-96BB-607B7943A9CD}" presName="conn2-1" presStyleLbl="parChTrans1D2" presStyleIdx="7" presStyleCnt="12"/>
      <dgm:spPr/>
    </dgm:pt>
    <dgm:pt modelId="{EFBD69CA-287B-4ECE-AD9D-ED095AE14746}" type="pres">
      <dgm:prSet presAssocID="{3147C0D4-8458-4780-96BB-607B7943A9CD}" presName="connTx" presStyleLbl="parChTrans1D2" presStyleIdx="7" presStyleCnt="12"/>
      <dgm:spPr/>
    </dgm:pt>
    <dgm:pt modelId="{51763C0E-D7C4-425F-AFF1-49CD796C2690}" type="pres">
      <dgm:prSet presAssocID="{76DA1E22-958A-414C-85DE-BF98F207DAFF}" presName="root2" presStyleCnt="0"/>
      <dgm:spPr/>
    </dgm:pt>
    <dgm:pt modelId="{C811BFFB-8A82-4965-BB00-5C2EEAC72DE6}" type="pres">
      <dgm:prSet presAssocID="{76DA1E22-958A-414C-85DE-BF98F207DAFF}" presName="LevelTwoTextNode" presStyleLbl="node2" presStyleIdx="7" presStyleCnt="12" custScaleX="56589">
        <dgm:presLayoutVars>
          <dgm:chPref val="3"/>
        </dgm:presLayoutVars>
      </dgm:prSet>
      <dgm:spPr/>
    </dgm:pt>
    <dgm:pt modelId="{4B8E7446-009C-4CC8-AC5D-1855223FE7C3}" type="pres">
      <dgm:prSet presAssocID="{76DA1E22-958A-414C-85DE-BF98F207DAFF}" presName="level3hierChild" presStyleCnt="0"/>
      <dgm:spPr/>
    </dgm:pt>
    <dgm:pt modelId="{9132CC6C-9FB7-4F59-813B-72944D1B15A1}" type="pres">
      <dgm:prSet presAssocID="{F959F09D-9D56-4297-93D0-C7769AB43FE8}" presName="conn2-1" presStyleLbl="parChTrans1D2" presStyleIdx="8" presStyleCnt="12"/>
      <dgm:spPr/>
    </dgm:pt>
    <dgm:pt modelId="{56E01496-1A43-4556-85FE-2AE404496D72}" type="pres">
      <dgm:prSet presAssocID="{F959F09D-9D56-4297-93D0-C7769AB43FE8}" presName="connTx" presStyleLbl="parChTrans1D2" presStyleIdx="8" presStyleCnt="12"/>
      <dgm:spPr/>
    </dgm:pt>
    <dgm:pt modelId="{1A0F5D4C-41A2-497C-A4AE-7B85DF5E4104}" type="pres">
      <dgm:prSet presAssocID="{A84F4D05-976C-429B-9F53-4460593844D7}" presName="root2" presStyleCnt="0"/>
      <dgm:spPr/>
    </dgm:pt>
    <dgm:pt modelId="{AF07E757-F170-40FB-B4A4-9E12EAF83A0C}" type="pres">
      <dgm:prSet presAssocID="{A84F4D05-976C-429B-9F53-4460593844D7}" presName="LevelTwoTextNode" presStyleLbl="node2" presStyleIdx="8" presStyleCnt="12" custScaleX="56589">
        <dgm:presLayoutVars>
          <dgm:chPref val="3"/>
        </dgm:presLayoutVars>
      </dgm:prSet>
      <dgm:spPr/>
    </dgm:pt>
    <dgm:pt modelId="{D5AC04EF-304F-42F8-A334-6DC3952CEF74}" type="pres">
      <dgm:prSet presAssocID="{A84F4D05-976C-429B-9F53-4460593844D7}" presName="level3hierChild" presStyleCnt="0"/>
      <dgm:spPr/>
    </dgm:pt>
    <dgm:pt modelId="{F7DE8640-CE70-4E67-A634-CF7264AF55B9}" type="pres">
      <dgm:prSet presAssocID="{F7E0D572-FBD6-4F36-8F36-BA05EEBBD99B}" presName="conn2-1" presStyleLbl="parChTrans1D2" presStyleIdx="9" presStyleCnt="12"/>
      <dgm:spPr/>
    </dgm:pt>
    <dgm:pt modelId="{FF6790A2-5F61-4AB0-AC62-0E6425A2F4B3}" type="pres">
      <dgm:prSet presAssocID="{F7E0D572-FBD6-4F36-8F36-BA05EEBBD99B}" presName="connTx" presStyleLbl="parChTrans1D2" presStyleIdx="9" presStyleCnt="12"/>
      <dgm:spPr/>
    </dgm:pt>
    <dgm:pt modelId="{B4C73591-7E52-44FA-B7BD-7D075E271CB6}" type="pres">
      <dgm:prSet presAssocID="{C92B22C4-FA2C-4CD2-A900-BA22ACDBA423}" presName="root2" presStyleCnt="0"/>
      <dgm:spPr/>
    </dgm:pt>
    <dgm:pt modelId="{BB2A43C7-AF98-43E8-B7C4-9003316A6870}" type="pres">
      <dgm:prSet presAssocID="{C92B22C4-FA2C-4CD2-A900-BA22ACDBA423}" presName="LevelTwoTextNode" presStyleLbl="node2" presStyleIdx="9" presStyleCnt="12" custScaleX="56589">
        <dgm:presLayoutVars>
          <dgm:chPref val="3"/>
        </dgm:presLayoutVars>
      </dgm:prSet>
      <dgm:spPr/>
    </dgm:pt>
    <dgm:pt modelId="{71E6F854-8E59-4CD7-94C5-A5B2A1D38A42}" type="pres">
      <dgm:prSet presAssocID="{C92B22C4-FA2C-4CD2-A900-BA22ACDBA423}" presName="level3hierChild" presStyleCnt="0"/>
      <dgm:spPr/>
    </dgm:pt>
    <dgm:pt modelId="{07D1F4F7-D0EB-4C04-99CC-C18FC91C636B}" type="pres">
      <dgm:prSet presAssocID="{71314A39-FCE0-491F-A214-BCDB3A7BABF8}" presName="conn2-1" presStyleLbl="parChTrans1D2" presStyleIdx="10" presStyleCnt="12"/>
      <dgm:spPr/>
    </dgm:pt>
    <dgm:pt modelId="{A5F6C294-73DE-485E-B8F7-82B418BADE0A}" type="pres">
      <dgm:prSet presAssocID="{71314A39-FCE0-491F-A214-BCDB3A7BABF8}" presName="connTx" presStyleLbl="parChTrans1D2" presStyleIdx="10" presStyleCnt="12"/>
      <dgm:spPr/>
    </dgm:pt>
    <dgm:pt modelId="{125A7065-8D5B-4E69-947F-C32D3FD5D7D3}" type="pres">
      <dgm:prSet presAssocID="{B62A3F27-D8EB-4D57-B630-1CFA99623572}" presName="root2" presStyleCnt="0"/>
      <dgm:spPr/>
    </dgm:pt>
    <dgm:pt modelId="{2C309D77-66ED-4B37-990F-2F832589F92C}" type="pres">
      <dgm:prSet presAssocID="{B62A3F27-D8EB-4D57-B630-1CFA99623572}" presName="LevelTwoTextNode" presStyleLbl="node2" presStyleIdx="10" presStyleCnt="12" custScaleX="56589">
        <dgm:presLayoutVars>
          <dgm:chPref val="3"/>
        </dgm:presLayoutVars>
      </dgm:prSet>
      <dgm:spPr/>
    </dgm:pt>
    <dgm:pt modelId="{F8816AE9-F02A-463E-B7FC-C3CCFC9C289B}" type="pres">
      <dgm:prSet presAssocID="{B62A3F27-D8EB-4D57-B630-1CFA99623572}" presName="level3hierChild" presStyleCnt="0"/>
      <dgm:spPr/>
    </dgm:pt>
    <dgm:pt modelId="{684FE474-F4F5-4AB0-819A-7A18E3B81C00}" type="pres">
      <dgm:prSet presAssocID="{A9800788-730B-4E81-B64C-9FCC517D36EB}" presName="conn2-1" presStyleLbl="parChTrans1D2" presStyleIdx="11" presStyleCnt="12"/>
      <dgm:spPr/>
    </dgm:pt>
    <dgm:pt modelId="{1CCD5413-3BE4-4D7C-9904-F68206705C72}" type="pres">
      <dgm:prSet presAssocID="{A9800788-730B-4E81-B64C-9FCC517D36EB}" presName="connTx" presStyleLbl="parChTrans1D2" presStyleIdx="11" presStyleCnt="12"/>
      <dgm:spPr/>
    </dgm:pt>
    <dgm:pt modelId="{3DA030E8-E98E-400C-837F-45D2D71E130C}" type="pres">
      <dgm:prSet presAssocID="{7F2E38FB-372C-4C7A-9ABC-79C7E77962E1}" presName="root2" presStyleCnt="0"/>
      <dgm:spPr/>
    </dgm:pt>
    <dgm:pt modelId="{3A47513F-4DEA-4A74-8E5D-8CD157DB3B9D}" type="pres">
      <dgm:prSet presAssocID="{7F2E38FB-372C-4C7A-9ABC-79C7E77962E1}" presName="LevelTwoTextNode" presStyleLbl="node2" presStyleIdx="11" presStyleCnt="12" custScaleX="56589">
        <dgm:presLayoutVars>
          <dgm:chPref val="3"/>
        </dgm:presLayoutVars>
      </dgm:prSet>
      <dgm:spPr/>
    </dgm:pt>
    <dgm:pt modelId="{798C6604-754A-4FA4-94EC-725E5DE65DE8}" type="pres">
      <dgm:prSet presAssocID="{7F2E38FB-372C-4C7A-9ABC-79C7E77962E1}" presName="level3hierChild" presStyleCnt="0"/>
      <dgm:spPr/>
    </dgm:pt>
  </dgm:ptLst>
  <dgm:cxnLst>
    <dgm:cxn modelId="{D1DB3E05-FC73-4357-B167-9200C4E9B5F5}" type="presOf" srcId="{3147C0D4-8458-4780-96BB-607B7943A9CD}" destId="{EFBD69CA-287B-4ECE-AD9D-ED095AE14746}" srcOrd="1" destOrd="0" presId="urn:microsoft.com/office/officeart/2008/layout/HorizontalMultiLevelHierarchy"/>
    <dgm:cxn modelId="{BDF81309-775F-4A88-A40F-8AD0D1561ACE}" type="presOf" srcId="{71314A39-FCE0-491F-A214-BCDB3A7BABF8}" destId="{A5F6C294-73DE-485E-B8F7-82B418BADE0A}" srcOrd="1" destOrd="0" presId="urn:microsoft.com/office/officeart/2008/layout/HorizontalMultiLevelHierarchy"/>
    <dgm:cxn modelId="{E37F6C0A-4BEF-48C6-866D-4D95454145D9}" type="presOf" srcId="{F959F09D-9D56-4297-93D0-C7769AB43FE8}" destId="{56E01496-1A43-4556-85FE-2AE404496D72}" srcOrd="1" destOrd="0" presId="urn:microsoft.com/office/officeart/2008/layout/HorizontalMultiLevelHierarchy"/>
    <dgm:cxn modelId="{A8435F12-F818-4A08-B407-5BAF9A069B3F}" type="presOf" srcId="{90907049-131F-4126-BC54-246F52210AF1}" destId="{8A822AE8-FA7E-4C50-9EBA-4D58B466BBFC}" srcOrd="0" destOrd="0" presId="urn:microsoft.com/office/officeart/2008/layout/HorizontalMultiLevelHierarchy"/>
    <dgm:cxn modelId="{E3856213-2593-4C0C-81FD-88EC51445A00}" srcId="{1FBFDA9B-AE1F-412A-872A-F91CC5303801}" destId="{D99EC128-13C1-472C-9EF5-0A32CFFFB264}" srcOrd="1" destOrd="0" parTransId="{99FE4296-ECAC-4FD0-8A32-83916E4110B6}" sibTransId="{050E10D2-F632-40CD-AF17-F14B00DCEF55}"/>
    <dgm:cxn modelId="{1E52F813-B622-4318-BD63-8143E2E9EE32}" type="presOf" srcId="{71314A39-FCE0-491F-A214-BCDB3A7BABF8}" destId="{07D1F4F7-D0EB-4C04-99CC-C18FC91C636B}" srcOrd="0" destOrd="0" presId="urn:microsoft.com/office/officeart/2008/layout/HorizontalMultiLevelHierarchy"/>
    <dgm:cxn modelId="{A95B9021-97E9-4546-BF8A-B6EB95A1E180}" type="presOf" srcId="{99FE4296-ECAC-4FD0-8A32-83916E4110B6}" destId="{F86984E8-EF3C-4607-B00A-DA5768932C71}" srcOrd="1" destOrd="0" presId="urn:microsoft.com/office/officeart/2008/layout/HorizontalMultiLevelHierarchy"/>
    <dgm:cxn modelId="{A937E321-7173-4D9A-ABFC-B0502BF5E360}" type="presOf" srcId="{E8E3DD00-396B-4AF6-976D-1119235B3DE0}" destId="{D5A52F41-3CB4-4D49-91C5-CD4AE635C877}" srcOrd="0" destOrd="0" presId="urn:microsoft.com/office/officeart/2008/layout/HorizontalMultiLevelHierarchy"/>
    <dgm:cxn modelId="{3FA77529-6204-4F4C-900A-C15A160A8435}" type="presOf" srcId="{76DA1E22-958A-414C-85DE-BF98F207DAFF}" destId="{C811BFFB-8A82-4965-BB00-5C2EEAC72DE6}" srcOrd="0" destOrd="0" presId="urn:microsoft.com/office/officeart/2008/layout/HorizontalMultiLevelHierarchy"/>
    <dgm:cxn modelId="{C91B242A-7908-4C43-8808-2B7B7E61E3BF}" type="presOf" srcId="{B62A3F27-D8EB-4D57-B630-1CFA99623572}" destId="{2C309D77-66ED-4B37-990F-2F832589F92C}" srcOrd="0" destOrd="0" presId="urn:microsoft.com/office/officeart/2008/layout/HorizontalMultiLevelHierarchy"/>
    <dgm:cxn modelId="{F9CA6830-D611-40AF-AA81-D91B954A83E5}" type="presOf" srcId="{7F2E38FB-372C-4C7A-9ABC-79C7E77962E1}" destId="{3A47513F-4DEA-4A74-8E5D-8CD157DB3B9D}" srcOrd="0" destOrd="0" presId="urn:microsoft.com/office/officeart/2008/layout/HorizontalMultiLevelHierarchy"/>
    <dgm:cxn modelId="{43AC5538-4490-4F83-9108-9D66CACE8ACA}" type="presOf" srcId="{F959F09D-9D56-4297-93D0-C7769AB43FE8}" destId="{9132CC6C-9FB7-4F59-813B-72944D1B15A1}" srcOrd="0" destOrd="0" presId="urn:microsoft.com/office/officeart/2008/layout/HorizontalMultiLevelHierarchy"/>
    <dgm:cxn modelId="{C0962439-0F34-444C-9DEB-0C8ADA055C42}" srcId="{1FBFDA9B-AE1F-412A-872A-F91CC5303801}" destId="{E6CBBD00-AEE7-4362-8593-0289290F79C5}" srcOrd="0" destOrd="0" parTransId="{C414D338-25D7-4266-BDB1-578080CBE4EA}" sibTransId="{24A0A875-D465-40F6-BA12-FF1326A9B8E0}"/>
    <dgm:cxn modelId="{87C6163B-07AB-4F88-937C-A59FF911BE7F}" srcId="{1FBFDA9B-AE1F-412A-872A-F91CC5303801}" destId="{A84F4D05-976C-429B-9F53-4460593844D7}" srcOrd="8" destOrd="0" parTransId="{F959F09D-9D56-4297-93D0-C7769AB43FE8}" sibTransId="{F473B75E-1DF9-482B-8CB5-C7D49CA766FE}"/>
    <dgm:cxn modelId="{5E698D3C-4AAD-4838-8D85-772A599252EF}" type="presOf" srcId="{C414D338-25D7-4266-BDB1-578080CBE4EA}" destId="{8C92722F-920E-44ED-AA01-D6AC096FFAA3}" srcOrd="0" destOrd="0" presId="urn:microsoft.com/office/officeart/2008/layout/HorizontalMultiLevelHierarchy"/>
    <dgm:cxn modelId="{1146B344-BEF4-4EC4-90CB-B735AA40D943}" type="presOf" srcId="{90907049-131F-4126-BC54-246F52210AF1}" destId="{9A5B92CB-E8A5-459A-B22C-650AA302AA9D}" srcOrd="1" destOrd="0" presId="urn:microsoft.com/office/officeart/2008/layout/HorizontalMultiLevelHierarchy"/>
    <dgm:cxn modelId="{AF527648-FC9F-4E99-94CE-274AF22E7C3D}" type="presOf" srcId="{3147C0D4-8458-4780-96BB-607B7943A9CD}" destId="{3C420646-025D-406B-BF2B-EA00D4088237}" srcOrd="0" destOrd="0" presId="urn:microsoft.com/office/officeart/2008/layout/HorizontalMultiLevelHierarchy"/>
    <dgm:cxn modelId="{3113A26E-F501-4EB1-A9B6-562756B00D34}" type="presOf" srcId="{7211CD83-4FAE-4F16-9824-1A99B472FA62}" destId="{4B037BBD-A51F-4145-A1F5-97093F09C713}" srcOrd="0" destOrd="0" presId="urn:microsoft.com/office/officeart/2008/layout/HorizontalMultiLevelHierarchy"/>
    <dgm:cxn modelId="{A4C0AE50-A91F-4D95-98CD-10065BEDA7F2}" type="presOf" srcId="{A84F4D05-976C-429B-9F53-4460593844D7}" destId="{AF07E757-F170-40FB-B4A4-9E12EAF83A0C}" srcOrd="0" destOrd="0" presId="urn:microsoft.com/office/officeart/2008/layout/HorizontalMultiLevelHierarchy"/>
    <dgm:cxn modelId="{2BA6C671-00E5-42F2-A976-75D5F0732075}" type="presOf" srcId="{66DCAE33-3EF9-4241-B169-50113B1075BB}" destId="{FCA33A32-8F0F-48B5-A5CA-6F31B3439633}" srcOrd="0" destOrd="0" presId="urn:microsoft.com/office/officeart/2008/layout/HorizontalMultiLevelHierarchy"/>
    <dgm:cxn modelId="{88697873-4A5E-405E-9F96-3D5F838507CB}" type="presOf" srcId="{A9800788-730B-4E81-B64C-9FCC517D36EB}" destId="{1CCD5413-3BE4-4D7C-9904-F68206705C72}" srcOrd="1" destOrd="0" presId="urn:microsoft.com/office/officeart/2008/layout/HorizontalMultiLevelHierarchy"/>
    <dgm:cxn modelId="{638B6354-C2D5-46F6-A056-F270F22927D1}" type="presOf" srcId="{BB2621C5-9EF4-44AD-8897-FD526852A876}" destId="{8A533EB0-5809-4619-BCC0-D953B357EB49}" srcOrd="0" destOrd="0" presId="urn:microsoft.com/office/officeart/2008/layout/HorizontalMultiLevelHierarchy"/>
    <dgm:cxn modelId="{D67B8858-7EE6-4E1B-8B9C-EF2B8A17F530}" srcId="{1FBFDA9B-AE1F-412A-872A-F91CC5303801}" destId="{76DA1E22-958A-414C-85DE-BF98F207DAFF}" srcOrd="7" destOrd="0" parTransId="{3147C0D4-8458-4780-96BB-607B7943A9CD}" sibTransId="{3034AF3B-E39C-4296-B422-0EADA3BEE0E8}"/>
    <dgm:cxn modelId="{0558705A-11E3-43C6-944E-146EB23483F7}" type="presOf" srcId="{33D5A3AA-AFCF-487D-A1DB-6681B59DAA45}" destId="{93EE8CE5-F995-4081-A0B4-72E9885209C6}" srcOrd="0" destOrd="0" presId="urn:microsoft.com/office/officeart/2008/layout/HorizontalMultiLevelHierarchy"/>
    <dgm:cxn modelId="{90C6505A-5613-4EB2-9007-EC7B295C2A72}" srcId="{1FBFDA9B-AE1F-412A-872A-F91CC5303801}" destId="{C92B22C4-FA2C-4CD2-A900-BA22ACDBA423}" srcOrd="9" destOrd="0" parTransId="{F7E0D572-FBD6-4F36-8F36-BA05EEBBD99B}" sibTransId="{6F9F7CDE-A554-4712-99EE-680C737884C0}"/>
    <dgm:cxn modelId="{F55B5E7B-C470-4019-95FC-448EC7DEC06E}" srcId="{1FBFDA9B-AE1F-412A-872A-F91CC5303801}" destId="{DCEA87B4-EC58-4964-B616-ABD32EE51056}" srcOrd="6" destOrd="0" parTransId="{90907049-131F-4126-BC54-246F52210AF1}" sibTransId="{28AAEAAE-2930-4240-BEAE-3F23632EF0A0}"/>
    <dgm:cxn modelId="{337CA07E-17D2-4843-9980-32CA9C6EA64F}" srcId="{1FBFDA9B-AE1F-412A-872A-F91CC5303801}" destId="{7F2E38FB-372C-4C7A-9ABC-79C7E77962E1}" srcOrd="11" destOrd="0" parTransId="{A9800788-730B-4E81-B64C-9FCC517D36EB}" sibTransId="{17937518-9200-4185-8D3C-AC3158E13B48}"/>
    <dgm:cxn modelId="{13D36F7F-357F-4B3D-9E92-0181E94707CC}" type="presOf" srcId="{6F2E4E73-6FD0-4B90-B9F9-DA6146B2DF02}" destId="{0E10F828-1296-46B9-A4AA-8E74E61ADD39}" srcOrd="1" destOrd="0" presId="urn:microsoft.com/office/officeart/2008/layout/HorizontalMultiLevelHierarchy"/>
    <dgm:cxn modelId="{266E3A80-AFBC-4FA2-A67B-09CF3DEA6085}" type="presOf" srcId="{F7E0D572-FBD6-4F36-8F36-BA05EEBBD99B}" destId="{F7DE8640-CE70-4E67-A634-CF7264AF55B9}" srcOrd="0" destOrd="0" presId="urn:microsoft.com/office/officeart/2008/layout/HorizontalMultiLevelHierarchy"/>
    <dgm:cxn modelId="{BCBF4B94-9F68-43BE-9201-0ABED5E314B6}" type="presOf" srcId="{5E6882E4-F45A-4E6D-BA5C-A9C28EF5845B}" destId="{4089B205-2702-4068-B074-5864E1D0E69C}" srcOrd="0" destOrd="0" presId="urn:microsoft.com/office/officeart/2008/layout/HorizontalMultiLevelHierarchy"/>
    <dgm:cxn modelId="{0971019D-2E3E-4B39-B8C1-771E1372B8A7}" type="presOf" srcId="{C414D338-25D7-4266-BDB1-578080CBE4EA}" destId="{F1AE55D0-F33A-4613-AD6E-7E4AE0B28BD2}" srcOrd="1" destOrd="0" presId="urn:microsoft.com/office/officeart/2008/layout/HorizontalMultiLevelHierarchy"/>
    <dgm:cxn modelId="{3EB68EA7-8294-456B-8156-F4DDAAADF082}" type="presOf" srcId="{99FE4296-ECAC-4FD0-8A32-83916E4110B6}" destId="{DBCE2208-50F6-4181-85AB-4BEC83025BB2}" srcOrd="0" destOrd="0" presId="urn:microsoft.com/office/officeart/2008/layout/HorizontalMultiLevelHierarchy"/>
    <dgm:cxn modelId="{2D88C5AE-C5FC-4BA8-8C79-36535C114BAB}" type="presOf" srcId="{1CE3A66D-5E8C-4C03-8AD8-D9189AFAA0A5}" destId="{F13AE2D6-0D3E-4943-81E8-84199A878BB2}" srcOrd="0" destOrd="0" presId="urn:microsoft.com/office/officeart/2008/layout/HorizontalMultiLevelHierarchy"/>
    <dgm:cxn modelId="{94D4DDB2-788A-43CF-AD9F-A15644A5DC1A}" srcId="{1FBFDA9B-AE1F-412A-872A-F91CC5303801}" destId="{E8E3DD00-396B-4AF6-976D-1119235B3DE0}" srcOrd="4" destOrd="0" parTransId="{7211CD83-4FAE-4F16-9824-1A99B472FA62}" sibTransId="{F717AF75-11FF-4E9A-8A84-A3FB2E3DB821}"/>
    <dgm:cxn modelId="{806149B7-7A75-4F52-9CA5-DE709BFD2BAD}" type="presOf" srcId="{D99EC128-13C1-472C-9EF5-0A32CFFFB264}" destId="{9D22486D-9FB5-4650-9E21-194149A35049}" srcOrd="0" destOrd="0" presId="urn:microsoft.com/office/officeart/2008/layout/HorizontalMultiLevelHierarchy"/>
    <dgm:cxn modelId="{6EF569B7-86EC-4A4E-AC09-67BB4DC6EFD7}" srcId="{1FBFDA9B-AE1F-412A-872A-F91CC5303801}" destId="{1CE3A66D-5E8C-4C03-8AD8-D9189AFAA0A5}" srcOrd="5" destOrd="0" parTransId="{BB2621C5-9EF4-44AD-8897-FD526852A876}" sibTransId="{6ECF4441-797D-43EC-8CB0-682F71B6025D}"/>
    <dgm:cxn modelId="{B68FFBC0-08C4-4FAF-BA6F-42B7BA02CA8E}" type="presOf" srcId="{DCEA87B4-EC58-4964-B616-ABD32EE51056}" destId="{CD392C06-A275-41D2-B5A9-1E52A20A043A}" srcOrd="0" destOrd="0" presId="urn:microsoft.com/office/officeart/2008/layout/HorizontalMultiLevelHierarchy"/>
    <dgm:cxn modelId="{A77312C1-8F1F-433A-801F-9D7E44587335}" type="presOf" srcId="{BB2621C5-9EF4-44AD-8897-FD526852A876}" destId="{4D8C76DC-51B1-4FDC-80CF-D7AD29CDD88A}" srcOrd="1" destOrd="0" presId="urn:microsoft.com/office/officeart/2008/layout/HorizontalMultiLevelHierarchy"/>
    <dgm:cxn modelId="{15AD60C3-EBBB-4C2F-80C0-0981CBB0ABEB}" type="presOf" srcId="{1FBFDA9B-AE1F-412A-872A-F91CC5303801}" destId="{C4D99EF4-9CD0-49D3-AC5E-E65991E5DDA7}" srcOrd="0" destOrd="0" presId="urn:microsoft.com/office/officeart/2008/layout/HorizontalMultiLevelHierarchy"/>
    <dgm:cxn modelId="{3EA2B4C8-EA2D-4787-886B-3C31A87401FF}" type="presOf" srcId="{197AAB4C-506B-41AA-8F2B-1059E7396178}" destId="{469EFD3E-40C3-49EA-B6C0-81AFA01C0B32}" srcOrd="0" destOrd="0" presId="urn:microsoft.com/office/officeart/2008/layout/HorizontalMultiLevelHierarchy"/>
    <dgm:cxn modelId="{32DB4FD9-60F7-4CEA-9B15-03053DCCF644}" type="presOf" srcId="{E6CBBD00-AEE7-4362-8593-0289290F79C5}" destId="{F2C7BE3B-9BE5-479C-9B2B-EC5D5FB9FD9A}" srcOrd="0" destOrd="0" presId="urn:microsoft.com/office/officeart/2008/layout/HorizontalMultiLevelHierarchy"/>
    <dgm:cxn modelId="{5770A0DA-B499-488B-814E-895EDBE02EF6}" srcId="{1FBFDA9B-AE1F-412A-872A-F91CC5303801}" destId="{66DCAE33-3EF9-4241-B169-50113B1075BB}" srcOrd="2" destOrd="0" parTransId="{197AAB4C-506B-41AA-8F2B-1059E7396178}" sibTransId="{2C355D0D-4CEE-477D-9B0A-3AEB58E02639}"/>
    <dgm:cxn modelId="{616DB4DB-C20D-4D11-A378-A8B788E339ED}" type="presOf" srcId="{F7E0D572-FBD6-4F36-8F36-BA05EEBBD99B}" destId="{FF6790A2-5F61-4AB0-AC62-0E6425A2F4B3}" srcOrd="1" destOrd="0" presId="urn:microsoft.com/office/officeart/2008/layout/HorizontalMultiLevelHierarchy"/>
    <dgm:cxn modelId="{9BEF30DD-A199-430E-A2DB-E3C179BD26BC}" type="presOf" srcId="{197AAB4C-506B-41AA-8F2B-1059E7396178}" destId="{A58B1298-AFF1-4812-ADB8-ED8698BB70EC}" srcOrd="1" destOrd="0" presId="urn:microsoft.com/office/officeart/2008/layout/HorizontalMultiLevelHierarchy"/>
    <dgm:cxn modelId="{812899E2-109C-48F2-91B7-A0590C21003E}" type="presOf" srcId="{C92B22C4-FA2C-4CD2-A900-BA22ACDBA423}" destId="{BB2A43C7-AF98-43E8-B7C4-9003316A6870}" srcOrd="0" destOrd="0" presId="urn:microsoft.com/office/officeart/2008/layout/HorizontalMultiLevelHierarchy"/>
    <dgm:cxn modelId="{F81A15E3-E824-49BC-9D2D-56EB97885D67}" srcId="{33D5A3AA-AFCF-487D-A1DB-6681B59DAA45}" destId="{1FBFDA9B-AE1F-412A-872A-F91CC5303801}" srcOrd="0" destOrd="0" parTransId="{2018C420-4F9A-4610-855C-7AA59BFE2641}" sibTransId="{0ADF0822-CF94-411C-B242-66BEF0E95528}"/>
    <dgm:cxn modelId="{B86D78E3-1EDE-4BF8-B7B5-E062EA2344F1}" srcId="{1FBFDA9B-AE1F-412A-872A-F91CC5303801}" destId="{5E6882E4-F45A-4E6D-BA5C-A9C28EF5845B}" srcOrd="3" destOrd="0" parTransId="{6F2E4E73-6FD0-4B90-B9F9-DA6146B2DF02}" sibTransId="{E7E7A48D-91D1-4EC0-A0CD-554C9BE4BF04}"/>
    <dgm:cxn modelId="{4E4AFCED-E3AA-4E07-866A-9CF98B283935}" srcId="{1FBFDA9B-AE1F-412A-872A-F91CC5303801}" destId="{B62A3F27-D8EB-4D57-B630-1CFA99623572}" srcOrd="10" destOrd="0" parTransId="{71314A39-FCE0-491F-A214-BCDB3A7BABF8}" sibTransId="{573F8E49-786B-493E-9309-29AE065AA320}"/>
    <dgm:cxn modelId="{67DB83F4-798F-48FA-BB39-9FF0560A91AD}" type="presOf" srcId="{7211CD83-4FAE-4F16-9824-1A99B472FA62}" destId="{69B63B72-1ACD-461F-AEC9-044A33E46C11}" srcOrd="1" destOrd="0" presId="urn:microsoft.com/office/officeart/2008/layout/HorizontalMultiLevelHierarchy"/>
    <dgm:cxn modelId="{FA3246F9-A227-4F41-87DE-7442CE344EA1}" type="presOf" srcId="{6F2E4E73-6FD0-4B90-B9F9-DA6146B2DF02}" destId="{90EA5494-4065-479E-B67D-45E458E5CEC9}" srcOrd="0" destOrd="0" presId="urn:microsoft.com/office/officeart/2008/layout/HorizontalMultiLevelHierarchy"/>
    <dgm:cxn modelId="{0E9907FD-ECCE-466D-B81A-528E5FFFA0F5}" type="presOf" srcId="{A9800788-730B-4E81-B64C-9FCC517D36EB}" destId="{684FE474-F4F5-4AB0-819A-7A18E3B81C00}" srcOrd="0" destOrd="0" presId="urn:microsoft.com/office/officeart/2008/layout/HorizontalMultiLevelHierarchy"/>
    <dgm:cxn modelId="{5564E3D3-6DC1-48F6-8AA7-1EA6C43E13D0}" type="presParOf" srcId="{93EE8CE5-F995-4081-A0B4-72E9885209C6}" destId="{43383090-B4AB-4FA2-AE23-308CFD801074}" srcOrd="0" destOrd="0" presId="urn:microsoft.com/office/officeart/2008/layout/HorizontalMultiLevelHierarchy"/>
    <dgm:cxn modelId="{506361E8-DDEA-4072-934B-33B82C98F923}" type="presParOf" srcId="{43383090-B4AB-4FA2-AE23-308CFD801074}" destId="{C4D99EF4-9CD0-49D3-AC5E-E65991E5DDA7}" srcOrd="0" destOrd="0" presId="urn:microsoft.com/office/officeart/2008/layout/HorizontalMultiLevelHierarchy"/>
    <dgm:cxn modelId="{8AC8231D-DE05-44FA-AD9F-5963F9CA6DC2}" type="presParOf" srcId="{43383090-B4AB-4FA2-AE23-308CFD801074}" destId="{C079D036-6DDF-426C-852B-6B8096C5A877}" srcOrd="1" destOrd="0" presId="urn:microsoft.com/office/officeart/2008/layout/HorizontalMultiLevelHierarchy"/>
    <dgm:cxn modelId="{C8377B56-EDA1-4A7E-9648-222F5A2D8A9C}" type="presParOf" srcId="{C079D036-6DDF-426C-852B-6B8096C5A877}" destId="{8C92722F-920E-44ED-AA01-D6AC096FFAA3}" srcOrd="0" destOrd="0" presId="urn:microsoft.com/office/officeart/2008/layout/HorizontalMultiLevelHierarchy"/>
    <dgm:cxn modelId="{0000C59D-3FA2-47EB-8E1F-CEED7506338C}" type="presParOf" srcId="{8C92722F-920E-44ED-AA01-D6AC096FFAA3}" destId="{F1AE55D0-F33A-4613-AD6E-7E4AE0B28BD2}" srcOrd="0" destOrd="0" presId="urn:microsoft.com/office/officeart/2008/layout/HorizontalMultiLevelHierarchy"/>
    <dgm:cxn modelId="{5E60E02B-E641-4811-82B2-516FCEB8B742}" type="presParOf" srcId="{C079D036-6DDF-426C-852B-6B8096C5A877}" destId="{96826744-2733-4574-8B88-33D3116BA9D8}" srcOrd="1" destOrd="0" presId="urn:microsoft.com/office/officeart/2008/layout/HorizontalMultiLevelHierarchy"/>
    <dgm:cxn modelId="{75C14AB8-C606-4AD1-B96E-DD6B9CA9A4AE}" type="presParOf" srcId="{96826744-2733-4574-8B88-33D3116BA9D8}" destId="{F2C7BE3B-9BE5-479C-9B2B-EC5D5FB9FD9A}" srcOrd="0" destOrd="0" presId="urn:microsoft.com/office/officeart/2008/layout/HorizontalMultiLevelHierarchy"/>
    <dgm:cxn modelId="{46DFF836-41C4-4BA8-BA57-4AF84D0B4E60}" type="presParOf" srcId="{96826744-2733-4574-8B88-33D3116BA9D8}" destId="{33AF31A4-AF2C-489D-A309-B4CB630B2541}" srcOrd="1" destOrd="0" presId="urn:microsoft.com/office/officeart/2008/layout/HorizontalMultiLevelHierarchy"/>
    <dgm:cxn modelId="{4DAB0FFD-189C-4EEB-9607-21F7D3EF8B64}" type="presParOf" srcId="{C079D036-6DDF-426C-852B-6B8096C5A877}" destId="{DBCE2208-50F6-4181-85AB-4BEC83025BB2}" srcOrd="2" destOrd="0" presId="urn:microsoft.com/office/officeart/2008/layout/HorizontalMultiLevelHierarchy"/>
    <dgm:cxn modelId="{3909422E-F5AC-4209-B442-D1DC05CA33E7}" type="presParOf" srcId="{DBCE2208-50F6-4181-85AB-4BEC83025BB2}" destId="{F86984E8-EF3C-4607-B00A-DA5768932C71}" srcOrd="0" destOrd="0" presId="urn:microsoft.com/office/officeart/2008/layout/HorizontalMultiLevelHierarchy"/>
    <dgm:cxn modelId="{93E05E08-376B-4493-96E6-4977F6450D94}" type="presParOf" srcId="{C079D036-6DDF-426C-852B-6B8096C5A877}" destId="{6A6CB192-384D-4CBD-87B5-8BD246F28C59}" srcOrd="3" destOrd="0" presId="urn:microsoft.com/office/officeart/2008/layout/HorizontalMultiLevelHierarchy"/>
    <dgm:cxn modelId="{89653AA0-C62B-4BEA-B434-94004331AE84}" type="presParOf" srcId="{6A6CB192-384D-4CBD-87B5-8BD246F28C59}" destId="{9D22486D-9FB5-4650-9E21-194149A35049}" srcOrd="0" destOrd="0" presId="urn:microsoft.com/office/officeart/2008/layout/HorizontalMultiLevelHierarchy"/>
    <dgm:cxn modelId="{8751AD16-1635-43DF-B472-3D44971C9DF3}" type="presParOf" srcId="{6A6CB192-384D-4CBD-87B5-8BD246F28C59}" destId="{F59AAA10-8030-4475-9E28-DDE8A4206EC1}" srcOrd="1" destOrd="0" presId="urn:microsoft.com/office/officeart/2008/layout/HorizontalMultiLevelHierarchy"/>
    <dgm:cxn modelId="{E138A8D5-8234-4DA9-A261-3C9BDF9D256B}" type="presParOf" srcId="{C079D036-6DDF-426C-852B-6B8096C5A877}" destId="{469EFD3E-40C3-49EA-B6C0-81AFA01C0B32}" srcOrd="4" destOrd="0" presId="urn:microsoft.com/office/officeart/2008/layout/HorizontalMultiLevelHierarchy"/>
    <dgm:cxn modelId="{1BDED2C1-A49E-4A39-8130-60F80A539A53}" type="presParOf" srcId="{469EFD3E-40C3-49EA-B6C0-81AFA01C0B32}" destId="{A58B1298-AFF1-4812-ADB8-ED8698BB70EC}" srcOrd="0" destOrd="0" presId="urn:microsoft.com/office/officeart/2008/layout/HorizontalMultiLevelHierarchy"/>
    <dgm:cxn modelId="{84BACD00-3D75-4B4C-8B84-320ACF5B005A}" type="presParOf" srcId="{C079D036-6DDF-426C-852B-6B8096C5A877}" destId="{2DAFAF6F-02D6-495E-A902-24297D832FFF}" srcOrd="5" destOrd="0" presId="urn:microsoft.com/office/officeart/2008/layout/HorizontalMultiLevelHierarchy"/>
    <dgm:cxn modelId="{5B8AF8B1-4873-4107-A9DF-0CF4ECFF59CF}" type="presParOf" srcId="{2DAFAF6F-02D6-495E-A902-24297D832FFF}" destId="{FCA33A32-8F0F-48B5-A5CA-6F31B3439633}" srcOrd="0" destOrd="0" presId="urn:microsoft.com/office/officeart/2008/layout/HorizontalMultiLevelHierarchy"/>
    <dgm:cxn modelId="{A6127DFB-EE22-4869-AEAA-AE54A58C5F51}" type="presParOf" srcId="{2DAFAF6F-02D6-495E-A902-24297D832FFF}" destId="{0F215D74-FC64-4C56-AAA2-FE7E9DE11910}" srcOrd="1" destOrd="0" presId="urn:microsoft.com/office/officeart/2008/layout/HorizontalMultiLevelHierarchy"/>
    <dgm:cxn modelId="{FF7D666A-8367-48AB-ADFF-3666897CB633}" type="presParOf" srcId="{C079D036-6DDF-426C-852B-6B8096C5A877}" destId="{90EA5494-4065-479E-B67D-45E458E5CEC9}" srcOrd="6" destOrd="0" presId="urn:microsoft.com/office/officeart/2008/layout/HorizontalMultiLevelHierarchy"/>
    <dgm:cxn modelId="{93ED8430-EF21-48F5-9874-D3B127F3BA19}" type="presParOf" srcId="{90EA5494-4065-479E-B67D-45E458E5CEC9}" destId="{0E10F828-1296-46B9-A4AA-8E74E61ADD39}" srcOrd="0" destOrd="0" presId="urn:microsoft.com/office/officeart/2008/layout/HorizontalMultiLevelHierarchy"/>
    <dgm:cxn modelId="{41BD28A2-CBD0-471C-AFDC-EE40D437EBED}" type="presParOf" srcId="{C079D036-6DDF-426C-852B-6B8096C5A877}" destId="{45A3C891-62B9-4A4C-B8D0-F1005FF34F8B}" srcOrd="7" destOrd="0" presId="urn:microsoft.com/office/officeart/2008/layout/HorizontalMultiLevelHierarchy"/>
    <dgm:cxn modelId="{CCAFAB1A-A07B-4A71-A7B6-C81F67FFEF93}" type="presParOf" srcId="{45A3C891-62B9-4A4C-B8D0-F1005FF34F8B}" destId="{4089B205-2702-4068-B074-5864E1D0E69C}" srcOrd="0" destOrd="0" presId="urn:microsoft.com/office/officeart/2008/layout/HorizontalMultiLevelHierarchy"/>
    <dgm:cxn modelId="{34E7A307-AE0E-4B2F-B33E-EF4BC7403B5D}" type="presParOf" srcId="{45A3C891-62B9-4A4C-B8D0-F1005FF34F8B}" destId="{AE9C37F6-3973-459D-B954-AAD8A918E6A3}" srcOrd="1" destOrd="0" presId="urn:microsoft.com/office/officeart/2008/layout/HorizontalMultiLevelHierarchy"/>
    <dgm:cxn modelId="{5187320D-0B08-46A7-90A7-BBDA2FCFCDAA}" type="presParOf" srcId="{C079D036-6DDF-426C-852B-6B8096C5A877}" destId="{4B037BBD-A51F-4145-A1F5-97093F09C713}" srcOrd="8" destOrd="0" presId="urn:microsoft.com/office/officeart/2008/layout/HorizontalMultiLevelHierarchy"/>
    <dgm:cxn modelId="{AF4F3946-A44E-43DD-8F10-6106DAA12C10}" type="presParOf" srcId="{4B037BBD-A51F-4145-A1F5-97093F09C713}" destId="{69B63B72-1ACD-461F-AEC9-044A33E46C11}" srcOrd="0" destOrd="0" presId="urn:microsoft.com/office/officeart/2008/layout/HorizontalMultiLevelHierarchy"/>
    <dgm:cxn modelId="{1EFBB68D-BD12-4D58-AE74-D24324373B9F}" type="presParOf" srcId="{C079D036-6DDF-426C-852B-6B8096C5A877}" destId="{009E3E00-9436-4156-9075-8C306E20C66B}" srcOrd="9" destOrd="0" presId="urn:microsoft.com/office/officeart/2008/layout/HorizontalMultiLevelHierarchy"/>
    <dgm:cxn modelId="{26FEC0FE-3A07-4415-B796-FA8E85B10819}" type="presParOf" srcId="{009E3E00-9436-4156-9075-8C306E20C66B}" destId="{D5A52F41-3CB4-4D49-91C5-CD4AE635C877}" srcOrd="0" destOrd="0" presId="urn:microsoft.com/office/officeart/2008/layout/HorizontalMultiLevelHierarchy"/>
    <dgm:cxn modelId="{6F292201-3746-472C-A2E4-37A1D4E5BDDE}" type="presParOf" srcId="{009E3E00-9436-4156-9075-8C306E20C66B}" destId="{11342A3F-8266-4EDA-BAF5-FF1B575659AB}" srcOrd="1" destOrd="0" presId="urn:microsoft.com/office/officeart/2008/layout/HorizontalMultiLevelHierarchy"/>
    <dgm:cxn modelId="{22C31D43-E5D8-4E18-9157-2516DB9DF1C5}" type="presParOf" srcId="{C079D036-6DDF-426C-852B-6B8096C5A877}" destId="{8A533EB0-5809-4619-BCC0-D953B357EB49}" srcOrd="10" destOrd="0" presId="urn:microsoft.com/office/officeart/2008/layout/HorizontalMultiLevelHierarchy"/>
    <dgm:cxn modelId="{7668A9A5-9DBC-4F75-B846-9D58A6CF1B4F}" type="presParOf" srcId="{8A533EB0-5809-4619-BCC0-D953B357EB49}" destId="{4D8C76DC-51B1-4FDC-80CF-D7AD29CDD88A}" srcOrd="0" destOrd="0" presId="urn:microsoft.com/office/officeart/2008/layout/HorizontalMultiLevelHierarchy"/>
    <dgm:cxn modelId="{EABAF871-368C-420C-B95C-54CA23750762}" type="presParOf" srcId="{C079D036-6DDF-426C-852B-6B8096C5A877}" destId="{E7E48E75-312F-4B32-BBB6-250F8B79D1EB}" srcOrd="11" destOrd="0" presId="urn:microsoft.com/office/officeart/2008/layout/HorizontalMultiLevelHierarchy"/>
    <dgm:cxn modelId="{9F79C85E-39B6-46EA-9C19-9243ADE9F91C}" type="presParOf" srcId="{E7E48E75-312F-4B32-BBB6-250F8B79D1EB}" destId="{F13AE2D6-0D3E-4943-81E8-84199A878BB2}" srcOrd="0" destOrd="0" presId="urn:microsoft.com/office/officeart/2008/layout/HorizontalMultiLevelHierarchy"/>
    <dgm:cxn modelId="{0721A240-418B-4E8F-910E-D4A92371BC0B}" type="presParOf" srcId="{E7E48E75-312F-4B32-BBB6-250F8B79D1EB}" destId="{2B45762D-AC41-4B51-B17B-AF3BDA6561F3}" srcOrd="1" destOrd="0" presId="urn:microsoft.com/office/officeart/2008/layout/HorizontalMultiLevelHierarchy"/>
    <dgm:cxn modelId="{60D5C67B-C1AF-483A-AF7A-FD221F590A4A}" type="presParOf" srcId="{C079D036-6DDF-426C-852B-6B8096C5A877}" destId="{8A822AE8-FA7E-4C50-9EBA-4D58B466BBFC}" srcOrd="12" destOrd="0" presId="urn:microsoft.com/office/officeart/2008/layout/HorizontalMultiLevelHierarchy"/>
    <dgm:cxn modelId="{7C2E0B03-D09E-40A8-8433-87CA8D458C2D}" type="presParOf" srcId="{8A822AE8-FA7E-4C50-9EBA-4D58B466BBFC}" destId="{9A5B92CB-E8A5-459A-B22C-650AA302AA9D}" srcOrd="0" destOrd="0" presId="urn:microsoft.com/office/officeart/2008/layout/HorizontalMultiLevelHierarchy"/>
    <dgm:cxn modelId="{FA620F00-EAB5-4CD4-9250-E635D05ED5C7}" type="presParOf" srcId="{C079D036-6DDF-426C-852B-6B8096C5A877}" destId="{6CE28FAF-567B-45D6-96D9-1141F2B8B9CC}" srcOrd="13" destOrd="0" presId="urn:microsoft.com/office/officeart/2008/layout/HorizontalMultiLevelHierarchy"/>
    <dgm:cxn modelId="{F74AFECE-FCF4-4B7E-B997-80A94CC7D7D4}" type="presParOf" srcId="{6CE28FAF-567B-45D6-96D9-1141F2B8B9CC}" destId="{CD392C06-A275-41D2-B5A9-1E52A20A043A}" srcOrd="0" destOrd="0" presId="urn:microsoft.com/office/officeart/2008/layout/HorizontalMultiLevelHierarchy"/>
    <dgm:cxn modelId="{B971A8C1-C8D1-4FC4-BD2D-F32D959F9015}" type="presParOf" srcId="{6CE28FAF-567B-45D6-96D9-1141F2B8B9CC}" destId="{75DA775C-80A1-4941-B36A-41243CF54154}" srcOrd="1" destOrd="0" presId="urn:microsoft.com/office/officeart/2008/layout/HorizontalMultiLevelHierarchy"/>
    <dgm:cxn modelId="{7EF19074-FA2E-4D1B-9747-4086312A4356}" type="presParOf" srcId="{C079D036-6DDF-426C-852B-6B8096C5A877}" destId="{3C420646-025D-406B-BF2B-EA00D4088237}" srcOrd="14" destOrd="0" presId="urn:microsoft.com/office/officeart/2008/layout/HorizontalMultiLevelHierarchy"/>
    <dgm:cxn modelId="{73D9119B-51A6-4A77-B44D-7A4095E55BC3}" type="presParOf" srcId="{3C420646-025D-406B-BF2B-EA00D4088237}" destId="{EFBD69CA-287B-4ECE-AD9D-ED095AE14746}" srcOrd="0" destOrd="0" presId="urn:microsoft.com/office/officeart/2008/layout/HorizontalMultiLevelHierarchy"/>
    <dgm:cxn modelId="{A31FF26E-B898-4F81-B6F1-09B39B358736}" type="presParOf" srcId="{C079D036-6DDF-426C-852B-6B8096C5A877}" destId="{51763C0E-D7C4-425F-AFF1-49CD796C2690}" srcOrd="15" destOrd="0" presId="urn:microsoft.com/office/officeart/2008/layout/HorizontalMultiLevelHierarchy"/>
    <dgm:cxn modelId="{F115E965-4023-40D3-BD98-600B8BC96C5A}" type="presParOf" srcId="{51763C0E-D7C4-425F-AFF1-49CD796C2690}" destId="{C811BFFB-8A82-4965-BB00-5C2EEAC72DE6}" srcOrd="0" destOrd="0" presId="urn:microsoft.com/office/officeart/2008/layout/HorizontalMultiLevelHierarchy"/>
    <dgm:cxn modelId="{30E9A2A6-5FBC-44EE-AB0A-679CBE6782E7}" type="presParOf" srcId="{51763C0E-D7C4-425F-AFF1-49CD796C2690}" destId="{4B8E7446-009C-4CC8-AC5D-1855223FE7C3}" srcOrd="1" destOrd="0" presId="urn:microsoft.com/office/officeart/2008/layout/HorizontalMultiLevelHierarchy"/>
    <dgm:cxn modelId="{8A988EF1-2142-4036-A35F-E1F400D58A35}" type="presParOf" srcId="{C079D036-6DDF-426C-852B-6B8096C5A877}" destId="{9132CC6C-9FB7-4F59-813B-72944D1B15A1}" srcOrd="16" destOrd="0" presId="urn:microsoft.com/office/officeart/2008/layout/HorizontalMultiLevelHierarchy"/>
    <dgm:cxn modelId="{C372BBE4-573D-46CC-A1E4-AE065CF54652}" type="presParOf" srcId="{9132CC6C-9FB7-4F59-813B-72944D1B15A1}" destId="{56E01496-1A43-4556-85FE-2AE404496D72}" srcOrd="0" destOrd="0" presId="urn:microsoft.com/office/officeart/2008/layout/HorizontalMultiLevelHierarchy"/>
    <dgm:cxn modelId="{72359B2F-9B29-483D-BC48-CEB74E6D78B5}" type="presParOf" srcId="{C079D036-6DDF-426C-852B-6B8096C5A877}" destId="{1A0F5D4C-41A2-497C-A4AE-7B85DF5E4104}" srcOrd="17" destOrd="0" presId="urn:microsoft.com/office/officeart/2008/layout/HorizontalMultiLevelHierarchy"/>
    <dgm:cxn modelId="{A3FD8C90-4E1D-4372-911F-18908C00E737}" type="presParOf" srcId="{1A0F5D4C-41A2-497C-A4AE-7B85DF5E4104}" destId="{AF07E757-F170-40FB-B4A4-9E12EAF83A0C}" srcOrd="0" destOrd="0" presId="urn:microsoft.com/office/officeart/2008/layout/HorizontalMultiLevelHierarchy"/>
    <dgm:cxn modelId="{9359F93E-2EE2-4755-AFBE-FBC647B9EEFA}" type="presParOf" srcId="{1A0F5D4C-41A2-497C-A4AE-7B85DF5E4104}" destId="{D5AC04EF-304F-42F8-A334-6DC3952CEF74}" srcOrd="1" destOrd="0" presId="urn:microsoft.com/office/officeart/2008/layout/HorizontalMultiLevelHierarchy"/>
    <dgm:cxn modelId="{0B2CD0EB-19F8-4D0F-870E-B77ED80E0E65}" type="presParOf" srcId="{C079D036-6DDF-426C-852B-6B8096C5A877}" destId="{F7DE8640-CE70-4E67-A634-CF7264AF55B9}" srcOrd="18" destOrd="0" presId="urn:microsoft.com/office/officeart/2008/layout/HorizontalMultiLevelHierarchy"/>
    <dgm:cxn modelId="{197CDC1A-516C-4D21-894C-0DAD8EE18F52}" type="presParOf" srcId="{F7DE8640-CE70-4E67-A634-CF7264AF55B9}" destId="{FF6790A2-5F61-4AB0-AC62-0E6425A2F4B3}" srcOrd="0" destOrd="0" presId="urn:microsoft.com/office/officeart/2008/layout/HorizontalMultiLevelHierarchy"/>
    <dgm:cxn modelId="{F69CBBA4-8D11-4BB6-B8B3-51CF8267D1D5}" type="presParOf" srcId="{C079D036-6DDF-426C-852B-6B8096C5A877}" destId="{B4C73591-7E52-44FA-B7BD-7D075E271CB6}" srcOrd="19" destOrd="0" presId="urn:microsoft.com/office/officeart/2008/layout/HorizontalMultiLevelHierarchy"/>
    <dgm:cxn modelId="{0D322136-A78D-46F1-992D-9EBA44FA207F}" type="presParOf" srcId="{B4C73591-7E52-44FA-B7BD-7D075E271CB6}" destId="{BB2A43C7-AF98-43E8-B7C4-9003316A6870}" srcOrd="0" destOrd="0" presId="urn:microsoft.com/office/officeart/2008/layout/HorizontalMultiLevelHierarchy"/>
    <dgm:cxn modelId="{5BE2B1DC-0CA7-4DB6-A37A-C8A925DC6F01}" type="presParOf" srcId="{B4C73591-7E52-44FA-B7BD-7D075E271CB6}" destId="{71E6F854-8E59-4CD7-94C5-A5B2A1D38A42}" srcOrd="1" destOrd="0" presId="urn:microsoft.com/office/officeart/2008/layout/HorizontalMultiLevelHierarchy"/>
    <dgm:cxn modelId="{76CD0177-E80E-48D6-BB6F-E501C938FE89}" type="presParOf" srcId="{C079D036-6DDF-426C-852B-6B8096C5A877}" destId="{07D1F4F7-D0EB-4C04-99CC-C18FC91C636B}" srcOrd="20" destOrd="0" presId="urn:microsoft.com/office/officeart/2008/layout/HorizontalMultiLevelHierarchy"/>
    <dgm:cxn modelId="{87753C70-22B2-4B03-A778-745B3C79911B}" type="presParOf" srcId="{07D1F4F7-D0EB-4C04-99CC-C18FC91C636B}" destId="{A5F6C294-73DE-485E-B8F7-82B418BADE0A}" srcOrd="0" destOrd="0" presId="urn:microsoft.com/office/officeart/2008/layout/HorizontalMultiLevelHierarchy"/>
    <dgm:cxn modelId="{487CB28F-659B-4B51-8D15-8525F04DE8C1}" type="presParOf" srcId="{C079D036-6DDF-426C-852B-6B8096C5A877}" destId="{125A7065-8D5B-4E69-947F-C32D3FD5D7D3}" srcOrd="21" destOrd="0" presId="urn:microsoft.com/office/officeart/2008/layout/HorizontalMultiLevelHierarchy"/>
    <dgm:cxn modelId="{096B904F-587B-455A-9089-A749C0ACFB21}" type="presParOf" srcId="{125A7065-8D5B-4E69-947F-C32D3FD5D7D3}" destId="{2C309D77-66ED-4B37-990F-2F832589F92C}" srcOrd="0" destOrd="0" presId="urn:microsoft.com/office/officeart/2008/layout/HorizontalMultiLevelHierarchy"/>
    <dgm:cxn modelId="{8306FB87-2939-4209-8C97-C2AF4FB53919}" type="presParOf" srcId="{125A7065-8D5B-4E69-947F-C32D3FD5D7D3}" destId="{F8816AE9-F02A-463E-B7FC-C3CCFC9C289B}" srcOrd="1" destOrd="0" presId="urn:microsoft.com/office/officeart/2008/layout/HorizontalMultiLevelHierarchy"/>
    <dgm:cxn modelId="{FE906BBF-7857-4D38-BCD4-17B16C4A62C3}" type="presParOf" srcId="{C079D036-6DDF-426C-852B-6B8096C5A877}" destId="{684FE474-F4F5-4AB0-819A-7A18E3B81C00}" srcOrd="22" destOrd="0" presId="urn:microsoft.com/office/officeart/2008/layout/HorizontalMultiLevelHierarchy"/>
    <dgm:cxn modelId="{866F5C3A-E2EB-4122-9E6E-54DDBA060601}" type="presParOf" srcId="{684FE474-F4F5-4AB0-819A-7A18E3B81C00}" destId="{1CCD5413-3BE4-4D7C-9904-F68206705C72}" srcOrd="0" destOrd="0" presId="urn:microsoft.com/office/officeart/2008/layout/HorizontalMultiLevelHierarchy"/>
    <dgm:cxn modelId="{161DADF1-DA05-492E-9750-A45E6BD4AB98}" type="presParOf" srcId="{C079D036-6DDF-426C-852B-6B8096C5A877}" destId="{3DA030E8-E98E-400C-837F-45D2D71E130C}" srcOrd="23" destOrd="0" presId="urn:microsoft.com/office/officeart/2008/layout/HorizontalMultiLevelHierarchy"/>
    <dgm:cxn modelId="{0F750B81-655F-41DD-B08D-D9D9E7A0BDC6}" type="presParOf" srcId="{3DA030E8-E98E-400C-837F-45D2D71E130C}" destId="{3A47513F-4DEA-4A74-8E5D-8CD157DB3B9D}" srcOrd="0" destOrd="0" presId="urn:microsoft.com/office/officeart/2008/layout/HorizontalMultiLevelHierarchy"/>
    <dgm:cxn modelId="{56AE1B60-DB99-4D33-9A6C-EEAA3CB3E483}" type="presParOf" srcId="{3DA030E8-E98E-400C-837F-45D2D71E130C}" destId="{798C6604-754A-4FA4-94EC-725E5DE65DE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FE474-F4F5-4AB0-819A-7A18E3B81C00}">
      <dsp:nvSpPr>
        <dsp:cNvPr id="0" name=""/>
        <dsp:cNvSpPr/>
      </dsp:nvSpPr>
      <dsp:spPr>
        <a:xfrm>
          <a:off x="562680" y="2240136"/>
          <a:ext cx="199046" cy="2086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2086045"/>
              </a:lnTo>
              <a:lnTo>
                <a:pt x="199046" y="2086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700" kern="1200"/>
        </a:p>
      </dsp:txBody>
      <dsp:txXfrm>
        <a:off x="609816" y="3230771"/>
        <a:ext cx="104775" cy="104775"/>
      </dsp:txXfrm>
    </dsp:sp>
    <dsp:sp modelId="{07D1F4F7-D0EB-4C04-99CC-C18FC91C636B}">
      <dsp:nvSpPr>
        <dsp:cNvPr id="0" name=""/>
        <dsp:cNvSpPr/>
      </dsp:nvSpPr>
      <dsp:spPr>
        <a:xfrm>
          <a:off x="562680" y="2240136"/>
          <a:ext cx="199046" cy="1706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1706764"/>
              </a:lnTo>
              <a:lnTo>
                <a:pt x="199046" y="1706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600" kern="1200"/>
        </a:p>
      </dsp:txBody>
      <dsp:txXfrm>
        <a:off x="619245" y="3050560"/>
        <a:ext cx="85916" cy="85916"/>
      </dsp:txXfrm>
    </dsp:sp>
    <dsp:sp modelId="{F7DE8640-CE70-4E67-A634-CF7264AF55B9}">
      <dsp:nvSpPr>
        <dsp:cNvPr id="0" name=""/>
        <dsp:cNvSpPr/>
      </dsp:nvSpPr>
      <dsp:spPr>
        <a:xfrm>
          <a:off x="562680" y="2240136"/>
          <a:ext cx="199046" cy="132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1327483"/>
              </a:lnTo>
              <a:lnTo>
                <a:pt x="199046" y="1327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28646" y="2870320"/>
        <a:ext cx="67116" cy="67116"/>
      </dsp:txXfrm>
    </dsp:sp>
    <dsp:sp modelId="{9132CC6C-9FB7-4F59-813B-72944D1B15A1}">
      <dsp:nvSpPr>
        <dsp:cNvPr id="0" name=""/>
        <dsp:cNvSpPr/>
      </dsp:nvSpPr>
      <dsp:spPr>
        <a:xfrm>
          <a:off x="562680" y="2240136"/>
          <a:ext cx="199046" cy="948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948202"/>
              </a:lnTo>
              <a:lnTo>
                <a:pt x="199046" y="9482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37982" y="2690015"/>
        <a:ext cx="48443" cy="48443"/>
      </dsp:txXfrm>
    </dsp:sp>
    <dsp:sp modelId="{3C420646-025D-406B-BF2B-EA00D4088237}">
      <dsp:nvSpPr>
        <dsp:cNvPr id="0" name=""/>
        <dsp:cNvSpPr/>
      </dsp:nvSpPr>
      <dsp:spPr>
        <a:xfrm>
          <a:off x="562680" y="2240136"/>
          <a:ext cx="199046" cy="568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568921"/>
              </a:lnTo>
              <a:lnTo>
                <a:pt x="199046" y="568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47135" y="2509528"/>
        <a:ext cx="30136" cy="30136"/>
      </dsp:txXfrm>
    </dsp:sp>
    <dsp:sp modelId="{8A822AE8-FA7E-4C50-9EBA-4D58B466BBFC}">
      <dsp:nvSpPr>
        <dsp:cNvPr id="0" name=""/>
        <dsp:cNvSpPr/>
      </dsp:nvSpPr>
      <dsp:spPr>
        <a:xfrm>
          <a:off x="562680" y="2240136"/>
          <a:ext cx="199046" cy="189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189640"/>
              </a:lnTo>
              <a:lnTo>
                <a:pt x="199046" y="189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55331" y="2328083"/>
        <a:ext cx="13746" cy="13746"/>
      </dsp:txXfrm>
    </dsp:sp>
    <dsp:sp modelId="{8A533EB0-5809-4619-BCC0-D953B357EB49}">
      <dsp:nvSpPr>
        <dsp:cNvPr id="0" name=""/>
        <dsp:cNvSpPr/>
      </dsp:nvSpPr>
      <dsp:spPr>
        <a:xfrm>
          <a:off x="562680" y="2050496"/>
          <a:ext cx="199046" cy="189640"/>
        </a:xfrm>
        <a:custGeom>
          <a:avLst/>
          <a:gdLst/>
          <a:ahLst/>
          <a:cxnLst/>
          <a:rect l="0" t="0" r="0" b="0"/>
          <a:pathLst>
            <a:path>
              <a:moveTo>
                <a:pt x="0" y="189640"/>
              </a:moveTo>
              <a:lnTo>
                <a:pt x="99523" y="189640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55331" y="2138443"/>
        <a:ext cx="13746" cy="13746"/>
      </dsp:txXfrm>
    </dsp:sp>
    <dsp:sp modelId="{4B037BBD-A51F-4145-A1F5-97093F09C713}">
      <dsp:nvSpPr>
        <dsp:cNvPr id="0" name=""/>
        <dsp:cNvSpPr/>
      </dsp:nvSpPr>
      <dsp:spPr>
        <a:xfrm>
          <a:off x="562680" y="1671215"/>
          <a:ext cx="199046" cy="568921"/>
        </a:xfrm>
        <a:custGeom>
          <a:avLst/>
          <a:gdLst/>
          <a:ahLst/>
          <a:cxnLst/>
          <a:rect l="0" t="0" r="0" b="0"/>
          <a:pathLst>
            <a:path>
              <a:moveTo>
                <a:pt x="0" y="568921"/>
              </a:moveTo>
              <a:lnTo>
                <a:pt x="99523" y="568921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47135" y="1940607"/>
        <a:ext cx="30136" cy="30136"/>
      </dsp:txXfrm>
    </dsp:sp>
    <dsp:sp modelId="{90EA5494-4065-479E-B67D-45E458E5CEC9}">
      <dsp:nvSpPr>
        <dsp:cNvPr id="0" name=""/>
        <dsp:cNvSpPr/>
      </dsp:nvSpPr>
      <dsp:spPr>
        <a:xfrm>
          <a:off x="562680" y="1291934"/>
          <a:ext cx="199046" cy="948202"/>
        </a:xfrm>
        <a:custGeom>
          <a:avLst/>
          <a:gdLst/>
          <a:ahLst/>
          <a:cxnLst/>
          <a:rect l="0" t="0" r="0" b="0"/>
          <a:pathLst>
            <a:path>
              <a:moveTo>
                <a:pt x="0" y="948202"/>
              </a:moveTo>
              <a:lnTo>
                <a:pt x="99523" y="948202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37982" y="1741813"/>
        <a:ext cx="48443" cy="48443"/>
      </dsp:txXfrm>
    </dsp:sp>
    <dsp:sp modelId="{469EFD3E-40C3-49EA-B6C0-81AFA01C0B32}">
      <dsp:nvSpPr>
        <dsp:cNvPr id="0" name=""/>
        <dsp:cNvSpPr/>
      </dsp:nvSpPr>
      <dsp:spPr>
        <a:xfrm>
          <a:off x="562680" y="912653"/>
          <a:ext cx="199046" cy="1327483"/>
        </a:xfrm>
        <a:custGeom>
          <a:avLst/>
          <a:gdLst/>
          <a:ahLst/>
          <a:cxnLst/>
          <a:rect l="0" t="0" r="0" b="0"/>
          <a:pathLst>
            <a:path>
              <a:moveTo>
                <a:pt x="0" y="1327483"/>
              </a:moveTo>
              <a:lnTo>
                <a:pt x="99523" y="1327483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28646" y="1542836"/>
        <a:ext cx="67116" cy="67116"/>
      </dsp:txXfrm>
    </dsp:sp>
    <dsp:sp modelId="{DBCE2208-50F6-4181-85AB-4BEC83025BB2}">
      <dsp:nvSpPr>
        <dsp:cNvPr id="0" name=""/>
        <dsp:cNvSpPr/>
      </dsp:nvSpPr>
      <dsp:spPr>
        <a:xfrm>
          <a:off x="562680" y="533372"/>
          <a:ext cx="199046" cy="1706764"/>
        </a:xfrm>
        <a:custGeom>
          <a:avLst/>
          <a:gdLst/>
          <a:ahLst/>
          <a:cxnLst/>
          <a:rect l="0" t="0" r="0" b="0"/>
          <a:pathLst>
            <a:path>
              <a:moveTo>
                <a:pt x="0" y="1706764"/>
              </a:moveTo>
              <a:lnTo>
                <a:pt x="99523" y="1706764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600" kern="1200"/>
        </a:p>
      </dsp:txBody>
      <dsp:txXfrm>
        <a:off x="619245" y="1343796"/>
        <a:ext cx="85916" cy="85916"/>
      </dsp:txXfrm>
    </dsp:sp>
    <dsp:sp modelId="{8C92722F-920E-44ED-AA01-D6AC096FFAA3}">
      <dsp:nvSpPr>
        <dsp:cNvPr id="0" name=""/>
        <dsp:cNvSpPr/>
      </dsp:nvSpPr>
      <dsp:spPr>
        <a:xfrm>
          <a:off x="562680" y="154091"/>
          <a:ext cx="199046" cy="2086045"/>
        </a:xfrm>
        <a:custGeom>
          <a:avLst/>
          <a:gdLst/>
          <a:ahLst/>
          <a:cxnLst/>
          <a:rect l="0" t="0" r="0" b="0"/>
          <a:pathLst>
            <a:path>
              <a:moveTo>
                <a:pt x="0" y="2086045"/>
              </a:moveTo>
              <a:lnTo>
                <a:pt x="99523" y="2086045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700" kern="1200"/>
        </a:p>
      </dsp:txBody>
      <dsp:txXfrm>
        <a:off x="609816" y="1144725"/>
        <a:ext cx="104775" cy="104775"/>
      </dsp:txXfrm>
    </dsp:sp>
    <dsp:sp modelId="{C4D99EF4-9CD0-49D3-AC5E-E65991E5DDA7}">
      <dsp:nvSpPr>
        <dsp:cNvPr id="0" name=""/>
        <dsp:cNvSpPr/>
      </dsp:nvSpPr>
      <dsp:spPr>
        <a:xfrm rot="16200000">
          <a:off x="-387517" y="2088424"/>
          <a:ext cx="159697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2021</a:t>
          </a:r>
          <a:endParaRPr lang="de-AT" sz="1900" kern="1200" dirty="0"/>
        </a:p>
      </dsp:txBody>
      <dsp:txXfrm>
        <a:off x="-387517" y="2088424"/>
        <a:ext cx="1596972" cy="303424"/>
      </dsp:txXfrm>
    </dsp:sp>
    <dsp:sp modelId="{F2C7BE3B-9BE5-479C-9B2B-EC5D5FB9FD9A}">
      <dsp:nvSpPr>
        <dsp:cNvPr id="0" name=""/>
        <dsp:cNvSpPr/>
      </dsp:nvSpPr>
      <dsp:spPr>
        <a:xfrm>
          <a:off x="761727" y="2379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01</a:t>
          </a:r>
          <a:endParaRPr lang="de-AT" sz="1900" kern="1200" dirty="0"/>
        </a:p>
      </dsp:txBody>
      <dsp:txXfrm>
        <a:off x="761727" y="2379"/>
        <a:ext cx="563192" cy="303424"/>
      </dsp:txXfrm>
    </dsp:sp>
    <dsp:sp modelId="{9D22486D-9FB5-4650-9E21-194149A35049}">
      <dsp:nvSpPr>
        <dsp:cNvPr id="0" name=""/>
        <dsp:cNvSpPr/>
      </dsp:nvSpPr>
      <dsp:spPr>
        <a:xfrm>
          <a:off x="761727" y="381659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02</a:t>
          </a:r>
          <a:endParaRPr lang="de-AT" sz="1900" kern="1200" dirty="0"/>
        </a:p>
      </dsp:txBody>
      <dsp:txXfrm>
        <a:off x="761727" y="381659"/>
        <a:ext cx="563192" cy="303424"/>
      </dsp:txXfrm>
    </dsp:sp>
    <dsp:sp modelId="{FCA33A32-8F0F-48B5-A5CA-6F31B3439633}">
      <dsp:nvSpPr>
        <dsp:cNvPr id="0" name=""/>
        <dsp:cNvSpPr/>
      </dsp:nvSpPr>
      <dsp:spPr>
        <a:xfrm>
          <a:off x="761727" y="760940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03</a:t>
          </a:r>
          <a:endParaRPr lang="de-AT" sz="1900" kern="1200" dirty="0"/>
        </a:p>
      </dsp:txBody>
      <dsp:txXfrm>
        <a:off x="761727" y="760940"/>
        <a:ext cx="563192" cy="303424"/>
      </dsp:txXfrm>
    </dsp:sp>
    <dsp:sp modelId="{4089B205-2702-4068-B074-5864E1D0E69C}">
      <dsp:nvSpPr>
        <dsp:cNvPr id="0" name=""/>
        <dsp:cNvSpPr/>
      </dsp:nvSpPr>
      <dsp:spPr>
        <a:xfrm>
          <a:off x="761727" y="1140221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04</a:t>
          </a:r>
          <a:endParaRPr lang="de-AT" sz="1900" kern="1200" dirty="0"/>
        </a:p>
      </dsp:txBody>
      <dsp:txXfrm>
        <a:off x="761727" y="1140221"/>
        <a:ext cx="563192" cy="303424"/>
      </dsp:txXfrm>
    </dsp:sp>
    <dsp:sp modelId="{D5A52F41-3CB4-4D49-91C5-CD4AE635C877}">
      <dsp:nvSpPr>
        <dsp:cNvPr id="0" name=""/>
        <dsp:cNvSpPr/>
      </dsp:nvSpPr>
      <dsp:spPr>
        <a:xfrm>
          <a:off x="761727" y="1519502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05</a:t>
          </a:r>
          <a:endParaRPr lang="de-AT" sz="1900" kern="1200" dirty="0"/>
        </a:p>
      </dsp:txBody>
      <dsp:txXfrm>
        <a:off x="761727" y="1519502"/>
        <a:ext cx="563192" cy="303424"/>
      </dsp:txXfrm>
    </dsp:sp>
    <dsp:sp modelId="{F13AE2D6-0D3E-4943-81E8-84199A878BB2}">
      <dsp:nvSpPr>
        <dsp:cNvPr id="0" name=""/>
        <dsp:cNvSpPr/>
      </dsp:nvSpPr>
      <dsp:spPr>
        <a:xfrm>
          <a:off x="761727" y="1898783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06</a:t>
          </a:r>
          <a:endParaRPr lang="de-AT" sz="1900" kern="1200" dirty="0"/>
        </a:p>
      </dsp:txBody>
      <dsp:txXfrm>
        <a:off x="761727" y="1898783"/>
        <a:ext cx="563192" cy="303424"/>
      </dsp:txXfrm>
    </dsp:sp>
    <dsp:sp modelId="{CD392C06-A275-41D2-B5A9-1E52A20A043A}">
      <dsp:nvSpPr>
        <dsp:cNvPr id="0" name=""/>
        <dsp:cNvSpPr/>
      </dsp:nvSpPr>
      <dsp:spPr>
        <a:xfrm>
          <a:off x="761727" y="2278064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07</a:t>
          </a:r>
          <a:endParaRPr lang="de-AT" sz="1900" kern="1200" dirty="0"/>
        </a:p>
      </dsp:txBody>
      <dsp:txXfrm>
        <a:off x="761727" y="2278064"/>
        <a:ext cx="563192" cy="303424"/>
      </dsp:txXfrm>
    </dsp:sp>
    <dsp:sp modelId="{C811BFFB-8A82-4965-BB00-5C2EEAC72DE6}">
      <dsp:nvSpPr>
        <dsp:cNvPr id="0" name=""/>
        <dsp:cNvSpPr/>
      </dsp:nvSpPr>
      <dsp:spPr>
        <a:xfrm>
          <a:off x="761727" y="2657345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08</a:t>
          </a:r>
          <a:endParaRPr lang="de-AT" sz="1900" kern="1200" dirty="0"/>
        </a:p>
      </dsp:txBody>
      <dsp:txXfrm>
        <a:off x="761727" y="2657345"/>
        <a:ext cx="563192" cy="303424"/>
      </dsp:txXfrm>
    </dsp:sp>
    <dsp:sp modelId="{AF07E757-F170-40FB-B4A4-9E12EAF83A0C}">
      <dsp:nvSpPr>
        <dsp:cNvPr id="0" name=""/>
        <dsp:cNvSpPr/>
      </dsp:nvSpPr>
      <dsp:spPr>
        <a:xfrm>
          <a:off x="761727" y="3036626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09</a:t>
          </a:r>
          <a:endParaRPr lang="de-AT" sz="1900" kern="1200" dirty="0"/>
        </a:p>
      </dsp:txBody>
      <dsp:txXfrm>
        <a:off x="761727" y="3036626"/>
        <a:ext cx="563192" cy="303424"/>
      </dsp:txXfrm>
    </dsp:sp>
    <dsp:sp modelId="{BB2A43C7-AF98-43E8-B7C4-9003316A6870}">
      <dsp:nvSpPr>
        <dsp:cNvPr id="0" name=""/>
        <dsp:cNvSpPr/>
      </dsp:nvSpPr>
      <dsp:spPr>
        <a:xfrm>
          <a:off x="761727" y="3415907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10</a:t>
          </a:r>
          <a:endParaRPr lang="de-AT" sz="1900" kern="1200" dirty="0"/>
        </a:p>
      </dsp:txBody>
      <dsp:txXfrm>
        <a:off x="761727" y="3415907"/>
        <a:ext cx="563192" cy="303424"/>
      </dsp:txXfrm>
    </dsp:sp>
    <dsp:sp modelId="{2C309D77-66ED-4B37-990F-2F832589F92C}">
      <dsp:nvSpPr>
        <dsp:cNvPr id="0" name=""/>
        <dsp:cNvSpPr/>
      </dsp:nvSpPr>
      <dsp:spPr>
        <a:xfrm>
          <a:off x="761727" y="3795188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11</a:t>
          </a:r>
          <a:endParaRPr lang="de-AT" sz="1900" kern="1200" dirty="0"/>
        </a:p>
      </dsp:txBody>
      <dsp:txXfrm>
        <a:off x="761727" y="3795188"/>
        <a:ext cx="563192" cy="303424"/>
      </dsp:txXfrm>
    </dsp:sp>
    <dsp:sp modelId="{3A47513F-4DEA-4A74-8E5D-8CD157DB3B9D}">
      <dsp:nvSpPr>
        <dsp:cNvPr id="0" name=""/>
        <dsp:cNvSpPr/>
      </dsp:nvSpPr>
      <dsp:spPr>
        <a:xfrm>
          <a:off x="761727" y="4174469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12</a:t>
          </a:r>
          <a:endParaRPr lang="de-AT" sz="1900" kern="1200" dirty="0"/>
        </a:p>
      </dsp:txBody>
      <dsp:txXfrm>
        <a:off x="761727" y="4174469"/>
        <a:ext cx="563192" cy="303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FE474-F4F5-4AB0-819A-7A18E3B81C00}">
      <dsp:nvSpPr>
        <dsp:cNvPr id="0" name=""/>
        <dsp:cNvSpPr/>
      </dsp:nvSpPr>
      <dsp:spPr>
        <a:xfrm>
          <a:off x="562680" y="2240136"/>
          <a:ext cx="199046" cy="2086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2086045"/>
              </a:lnTo>
              <a:lnTo>
                <a:pt x="199046" y="2086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700" kern="1200"/>
        </a:p>
      </dsp:txBody>
      <dsp:txXfrm>
        <a:off x="609816" y="3230771"/>
        <a:ext cx="104775" cy="104775"/>
      </dsp:txXfrm>
    </dsp:sp>
    <dsp:sp modelId="{07D1F4F7-D0EB-4C04-99CC-C18FC91C636B}">
      <dsp:nvSpPr>
        <dsp:cNvPr id="0" name=""/>
        <dsp:cNvSpPr/>
      </dsp:nvSpPr>
      <dsp:spPr>
        <a:xfrm>
          <a:off x="562680" y="2240136"/>
          <a:ext cx="199046" cy="1706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1706764"/>
              </a:lnTo>
              <a:lnTo>
                <a:pt x="199046" y="1706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600" kern="1200"/>
        </a:p>
      </dsp:txBody>
      <dsp:txXfrm>
        <a:off x="619245" y="3050560"/>
        <a:ext cx="85916" cy="85916"/>
      </dsp:txXfrm>
    </dsp:sp>
    <dsp:sp modelId="{F7DE8640-CE70-4E67-A634-CF7264AF55B9}">
      <dsp:nvSpPr>
        <dsp:cNvPr id="0" name=""/>
        <dsp:cNvSpPr/>
      </dsp:nvSpPr>
      <dsp:spPr>
        <a:xfrm>
          <a:off x="562680" y="2240136"/>
          <a:ext cx="199046" cy="132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1327483"/>
              </a:lnTo>
              <a:lnTo>
                <a:pt x="199046" y="1327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28646" y="2870320"/>
        <a:ext cx="67116" cy="67116"/>
      </dsp:txXfrm>
    </dsp:sp>
    <dsp:sp modelId="{9132CC6C-9FB7-4F59-813B-72944D1B15A1}">
      <dsp:nvSpPr>
        <dsp:cNvPr id="0" name=""/>
        <dsp:cNvSpPr/>
      </dsp:nvSpPr>
      <dsp:spPr>
        <a:xfrm>
          <a:off x="562680" y="2240136"/>
          <a:ext cx="199046" cy="948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948202"/>
              </a:lnTo>
              <a:lnTo>
                <a:pt x="199046" y="9482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37982" y="2690015"/>
        <a:ext cx="48443" cy="48443"/>
      </dsp:txXfrm>
    </dsp:sp>
    <dsp:sp modelId="{3C420646-025D-406B-BF2B-EA00D4088237}">
      <dsp:nvSpPr>
        <dsp:cNvPr id="0" name=""/>
        <dsp:cNvSpPr/>
      </dsp:nvSpPr>
      <dsp:spPr>
        <a:xfrm>
          <a:off x="562680" y="2240136"/>
          <a:ext cx="199046" cy="568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568921"/>
              </a:lnTo>
              <a:lnTo>
                <a:pt x="199046" y="568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47135" y="2509528"/>
        <a:ext cx="30136" cy="30136"/>
      </dsp:txXfrm>
    </dsp:sp>
    <dsp:sp modelId="{8A822AE8-FA7E-4C50-9EBA-4D58B466BBFC}">
      <dsp:nvSpPr>
        <dsp:cNvPr id="0" name=""/>
        <dsp:cNvSpPr/>
      </dsp:nvSpPr>
      <dsp:spPr>
        <a:xfrm>
          <a:off x="562680" y="2240136"/>
          <a:ext cx="199046" cy="189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189640"/>
              </a:lnTo>
              <a:lnTo>
                <a:pt x="199046" y="189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55331" y="2328083"/>
        <a:ext cx="13746" cy="13746"/>
      </dsp:txXfrm>
    </dsp:sp>
    <dsp:sp modelId="{8A533EB0-5809-4619-BCC0-D953B357EB49}">
      <dsp:nvSpPr>
        <dsp:cNvPr id="0" name=""/>
        <dsp:cNvSpPr/>
      </dsp:nvSpPr>
      <dsp:spPr>
        <a:xfrm>
          <a:off x="562680" y="2050496"/>
          <a:ext cx="199046" cy="189640"/>
        </a:xfrm>
        <a:custGeom>
          <a:avLst/>
          <a:gdLst/>
          <a:ahLst/>
          <a:cxnLst/>
          <a:rect l="0" t="0" r="0" b="0"/>
          <a:pathLst>
            <a:path>
              <a:moveTo>
                <a:pt x="0" y="189640"/>
              </a:moveTo>
              <a:lnTo>
                <a:pt x="99523" y="189640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55331" y="2138443"/>
        <a:ext cx="13746" cy="13746"/>
      </dsp:txXfrm>
    </dsp:sp>
    <dsp:sp modelId="{4B037BBD-A51F-4145-A1F5-97093F09C713}">
      <dsp:nvSpPr>
        <dsp:cNvPr id="0" name=""/>
        <dsp:cNvSpPr/>
      </dsp:nvSpPr>
      <dsp:spPr>
        <a:xfrm>
          <a:off x="562680" y="1671215"/>
          <a:ext cx="199046" cy="568921"/>
        </a:xfrm>
        <a:custGeom>
          <a:avLst/>
          <a:gdLst/>
          <a:ahLst/>
          <a:cxnLst/>
          <a:rect l="0" t="0" r="0" b="0"/>
          <a:pathLst>
            <a:path>
              <a:moveTo>
                <a:pt x="0" y="568921"/>
              </a:moveTo>
              <a:lnTo>
                <a:pt x="99523" y="568921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47135" y="1940607"/>
        <a:ext cx="30136" cy="30136"/>
      </dsp:txXfrm>
    </dsp:sp>
    <dsp:sp modelId="{90EA5494-4065-479E-B67D-45E458E5CEC9}">
      <dsp:nvSpPr>
        <dsp:cNvPr id="0" name=""/>
        <dsp:cNvSpPr/>
      </dsp:nvSpPr>
      <dsp:spPr>
        <a:xfrm>
          <a:off x="562680" y="1291934"/>
          <a:ext cx="199046" cy="948202"/>
        </a:xfrm>
        <a:custGeom>
          <a:avLst/>
          <a:gdLst/>
          <a:ahLst/>
          <a:cxnLst/>
          <a:rect l="0" t="0" r="0" b="0"/>
          <a:pathLst>
            <a:path>
              <a:moveTo>
                <a:pt x="0" y="948202"/>
              </a:moveTo>
              <a:lnTo>
                <a:pt x="99523" y="948202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37982" y="1741813"/>
        <a:ext cx="48443" cy="48443"/>
      </dsp:txXfrm>
    </dsp:sp>
    <dsp:sp modelId="{469EFD3E-40C3-49EA-B6C0-81AFA01C0B32}">
      <dsp:nvSpPr>
        <dsp:cNvPr id="0" name=""/>
        <dsp:cNvSpPr/>
      </dsp:nvSpPr>
      <dsp:spPr>
        <a:xfrm>
          <a:off x="562680" y="912653"/>
          <a:ext cx="199046" cy="1327483"/>
        </a:xfrm>
        <a:custGeom>
          <a:avLst/>
          <a:gdLst/>
          <a:ahLst/>
          <a:cxnLst/>
          <a:rect l="0" t="0" r="0" b="0"/>
          <a:pathLst>
            <a:path>
              <a:moveTo>
                <a:pt x="0" y="1327483"/>
              </a:moveTo>
              <a:lnTo>
                <a:pt x="99523" y="1327483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28646" y="1542836"/>
        <a:ext cx="67116" cy="67116"/>
      </dsp:txXfrm>
    </dsp:sp>
    <dsp:sp modelId="{DBCE2208-50F6-4181-85AB-4BEC83025BB2}">
      <dsp:nvSpPr>
        <dsp:cNvPr id="0" name=""/>
        <dsp:cNvSpPr/>
      </dsp:nvSpPr>
      <dsp:spPr>
        <a:xfrm>
          <a:off x="562680" y="533372"/>
          <a:ext cx="199046" cy="1706764"/>
        </a:xfrm>
        <a:custGeom>
          <a:avLst/>
          <a:gdLst/>
          <a:ahLst/>
          <a:cxnLst/>
          <a:rect l="0" t="0" r="0" b="0"/>
          <a:pathLst>
            <a:path>
              <a:moveTo>
                <a:pt x="0" y="1706764"/>
              </a:moveTo>
              <a:lnTo>
                <a:pt x="99523" y="1706764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600" kern="1200"/>
        </a:p>
      </dsp:txBody>
      <dsp:txXfrm>
        <a:off x="619245" y="1343796"/>
        <a:ext cx="85916" cy="85916"/>
      </dsp:txXfrm>
    </dsp:sp>
    <dsp:sp modelId="{8C92722F-920E-44ED-AA01-D6AC096FFAA3}">
      <dsp:nvSpPr>
        <dsp:cNvPr id="0" name=""/>
        <dsp:cNvSpPr/>
      </dsp:nvSpPr>
      <dsp:spPr>
        <a:xfrm>
          <a:off x="562680" y="154091"/>
          <a:ext cx="199046" cy="2086045"/>
        </a:xfrm>
        <a:custGeom>
          <a:avLst/>
          <a:gdLst/>
          <a:ahLst/>
          <a:cxnLst/>
          <a:rect l="0" t="0" r="0" b="0"/>
          <a:pathLst>
            <a:path>
              <a:moveTo>
                <a:pt x="0" y="2086045"/>
              </a:moveTo>
              <a:lnTo>
                <a:pt x="99523" y="2086045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700" kern="1200"/>
        </a:p>
      </dsp:txBody>
      <dsp:txXfrm>
        <a:off x="609816" y="1144725"/>
        <a:ext cx="104775" cy="104775"/>
      </dsp:txXfrm>
    </dsp:sp>
    <dsp:sp modelId="{C4D99EF4-9CD0-49D3-AC5E-E65991E5DDA7}">
      <dsp:nvSpPr>
        <dsp:cNvPr id="0" name=""/>
        <dsp:cNvSpPr/>
      </dsp:nvSpPr>
      <dsp:spPr>
        <a:xfrm rot="16200000">
          <a:off x="-387517" y="2088424"/>
          <a:ext cx="159697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2022</a:t>
          </a:r>
          <a:endParaRPr lang="de-AT" sz="1900" kern="1200" dirty="0"/>
        </a:p>
      </dsp:txBody>
      <dsp:txXfrm>
        <a:off x="-387517" y="2088424"/>
        <a:ext cx="1596972" cy="303424"/>
      </dsp:txXfrm>
    </dsp:sp>
    <dsp:sp modelId="{F2C7BE3B-9BE5-479C-9B2B-EC5D5FB9FD9A}">
      <dsp:nvSpPr>
        <dsp:cNvPr id="0" name=""/>
        <dsp:cNvSpPr/>
      </dsp:nvSpPr>
      <dsp:spPr>
        <a:xfrm>
          <a:off x="761727" y="2379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01</a:t>
          </a:r>
          <a:endParaRPr lang="de-AT" sz="1900" kern="1200" dirty="0"/>
        </a:p>
      </dsp:txBody>
      <dsp:txXfrm>
        <a:off x="761727" y="2379"/>
        <a:ext cx="563192" cy="303424"/>
      </dsp:txXfrm>
    </dsp:sp>
    <dsp:sp modelId="{9D22486D-9FB5-4650-9E21-194149A35049}">
      <dsp:nvSpPr>
        <dsp:cNvPr id="0" name=""/>
        <dsp:cNvSpPr/>
      </dsp:nvSpPr>
      <dsp:spPr>
        <a:xfrm>
          <a:off x="761727" y="381659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02</a:t>
          </a:r>
          <a:endParaRPr lang="de-AT" sz="1900" kern="1200" dirty="0"/>
        </a:p>
      </dsp:txBody>
      <dsp:txXfrm>
        <a:off x="761727" y="381659"/>
        <a:ext cx="563192" cy="303424"/>
      </dsp:txXfrm>
    </dsp:sp>
    <dsp:sp modelId="{FCA33A32-8F0F-48B5-A5CA-6F31B3439633}">
      <dsp:nvSpPr>
        <dsp:cNvPr id="0" name=""/>
        <dsp:cNvSpPr/>
      </dsp:nvSpPr>
      <dsp:spPr>
        <a:xfrm>
          <a:off x="761727" y="760940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03</a:t>
          </a:r>
          <a:endParaRPr lang="de-AT" sz="1900" kern="1200" dirty="0"/>
        </a:p>
      </dsp:txBody>
      <dsp:txXfrm>
        <a:off x="761727" y="760940"/>
        <a:ext cx="563192" cy="303424"/>
      </dsp:txXfrm>
    </dsp:sp>
    <dsp:sp modelId="{4089B205-2702-4068-B074-5864E1D0E69C}">
      <dsp:nvSpPr>
        <dsp:cNvPr id="0" name=""/>
        <dsp:cNvSpPr/>
      </dsp:nvSpPr>
      <dsp:spPr>
        <a:xfrm>
          <a:off x="761727" y="1140221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04</a:t>
          </a:r>
          <a:endParaRPr lang="de-AT" sz="1900" kern="1200" dirty="0"/>
        </a:p>
      </dsp:txBody>
      <dsp:txXfrm>
        <a:off x="761727" y="1140221"/>
        <a:ext cx="563192" cy="303424"/>
      </dsp:txXfrm>
    </dsp:sp>
    <dsp:sp modelId="{D5A52F41-3CB4-4D49-91C5-CD4AE635C877}">
      <dsp:nvSpPr>
        <dsp:cNvPr id="0" name=""/>
        <dsp:cNvSpPr/>
      </dsp:nvSpPr>
      <dsp:spPr>
        <a:xfrm>
          <a:off x="761727" y="1519502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05</a:t>
          </a:r>
          <a:endParaRPr lang="de-AT" sz="1900" kern="1200" dirty="0"/>
        </a:p>
      </dsp:txBody>
      <dsp:txXfrm>
        <a:off x="761727" y="1519502"/>
        <a:ext cx="563192" cy="303424"/>
      </dsp:txXfrm>
    </dsp:sp>
    <dsp:sp modelId="{F13AE2D6-0D3E-4943-81E8-84199A878BB2}">
      <dsp:nvSpPr>
        <dsp:cNvPr id="0" name=""/>
        <dsp:cNvSpPr/>
      </dsp:nvSpPr>
      <dsp:spPr>
        <a:xfrm>
          <a:off x="761727" y="1898783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06</a:t>
          </a:r>
          <a:endParaRPr lang="de-AT" sz="1900" kern="1200" dirty="0"/>
        </a:p>
      </dsp:txBody>
      <dsp:txXfrm>
        <a:off x="761727" y="1898783"/>
        <a:ext cx="563192" cy="303424"/>
      </dsp:txXfrm>
    </dsp:sp>
    <dsp:sp modelId="{CD392C06-A275-41D2-B5A9-1E52A20A043A}">
      <dsp:nvSpPr>
        <dsp:cNvPr id="0" name=""/>
        <dsp:cNvSpPr/>
      </dsp:nvSpPr>
      <dsp:spPr>
        <a:xfrm>
          <a:off x="761727" y="2278064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07</a:t>
          </a:r>
          <a:endParaRPr lang="de-AT" sz="1900" kern="1200" dirty="0"/>
        </a:p>
      </dsp:txBody>
      <dsp:txXfrm>
        <a:off x="761727" y="2278064"/>
        <a:ext cx="563192" cy="303424"/>
      </dsp:txXfrm>
    </dsp:sp>
    <dsp:sp modelId="{C811BFFB-8A82-4965-BB00-5C2EEAC72DE6}">
      <dsp:nvSpPr>
        <dsp:cNvPr id="0" name=""/>
        <dsp:cNvSpPr/>
      </dsp:nvSpPr>
      <dsp:spPr>
        <a:xfrm>
          <a:off x="761727" y="2657345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08</a:t>
          </a:r>
          <a:endParaRPr lang="de-AT" sz="1900" kern="1200" dirty="0"/>
        </a:p>
      </dsp:txBody>
      <dsp:txXfrm>
        <a:off x="761727" y="2657345"/>
        <a:ext cx="563192" cy="303424"/>
      </dsp:txXfrm>
    </dsp:sp>
    <dsp:sp modelId="{AF07E757-F170-40FB-B4A4-9E12EAF83A0C}">
      <dsp:nvSpPr>
        <dsp:cNvPr id="0" name=""/>
        <dsp:cNvSpPr/>
      </dsp:nvSpPr>
      <dsp:spPr>
        <a:xfrm>
          <a:off x="761727" y="3036626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09</a:t>
          </a:r>
          <a:endParaRPr lang="de-AT" sz="1900" kern="1200" dirty="0"/>
        </a:p>
      </dsp:txBody>
      <dsp:txXfrm>
        <a:off x="761727" y="3036626"/>
        <a:ext cx="563192" cy="303424"/>
      </dsp:txXfrm>
    </dsp:sp>
    <dsp:sp modelId="{BB2A43C7-AF98-43E8-B7C4-9003316A6870}">
      <dsp:nvSpPr>
        <dsp:cNvPr id="0" name=""/>
        <dsp:cNvSpPr/>
      </dsp:nvSpPr>
      <dsp:spPr>
        <a:xfrm>
          <a:off x="761727" y="3415907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10</a:t>
          </a:r>
          <a:endParaRPr lang="de-AT" sz="1900" kern="1200" dirty="0"/>
        </a:p>
      </dsp:txBody>
      <dsp:txXfrm>
        <a:off x="761727" y="3415907"/>
        <a:ext cx="563192" cy="303424"/>
      </dsp:txXfrm>
    </dsp:sp>
    <dsp:sp modelId="{2C309D77-66ED-4B37-990F-2F832589F92C}">
      <dsp:nvSpPr>
        <dsp:cNvPr id="0" name=""/>
        <dsp:cNvSpPr/>
      </dsp:nvSpPr>
      <dsp:spPr>
        <a:xfrm>
          <a:off x="761727" y="3795188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11</a:t>
          </a:r>
          <a:endParaRPr lang="de-AT" sz="1900" kern="1200" dirty="0"/>
        </a:p>
      </dsp:txBody>
      <dsp:txXfrm>
        <a:off x="761727" y="3795188"/>
        <a:ext cx="563192" cy="303424"/>
      </dsp:txXfrm>
    </dsp:sp>
    <dsp:sp modelId="{3A47513F-4DEA-4A74-8E5D-8CD157DB3B9D}">
      <dsp:nvSpPr>
        <dsp:cNvPr id="0" name=""/>
        <dsp:cNvSpPr/>
      </dsp:nvSpPr>
      <dsp:spPr>
        <a:xfrm>
          <a:off x="761727" y="4174469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12</a:t>
          </a:r>
          <a:endParaRPr lang="de-AT" sz="1900" kern="1200" dirty="0"/>
        </a:p>
      </dsp:txBody>
      <dsp:txXfrm>
        <a:off x="761727" y="4174469"/>
        <a:ext cx="563192" cy="303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FE474-F4F5-4AB0-819A-7A18E3B81C00}">
      <dsp:nvSpPr>
        <dsp:cNvPr id="0" name=""/>
        <dsp:cNvSpPr/>
      </dsp:nvSpPr>
      <dsp:spPr>
        <a:xfrm>
          <a:off x="562680" y="2240136"/>
          <a:ext cx="199046" cy="2086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2086045"/>
              </a:lnTo>
              <a:lnTo>
                <a:pt x="199046" y="2086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700" kern="1200"/>
        </a:p>
      </dsp:txBody>
      <dsp:txXfrm>
        <a:off x="609816" y="3230771"/>
        <a:ext cx="104775" cy="104775"/>
      </dsp:txXfrm>
    </dsp:sp>
    <dsp:sp modelId="{07D1F4F7-D0EB-4C04-99CC-C18FC91C636B}">
      <dsp:nvSpPr>
        <dsp:cNvPr id="0" name=""/>
        <dsp:cNvSpPr/>
      </dsp:nvSpPr>
      <dsp:spPr>
        <a:xfrm>
          <a:off x="562680" y="2240136"/>
          <a:ext cx="199046" cy="1706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1706764"/>
              </a:lnTo>
              <a:lnTo>
                <a:pt x="199046" y="1706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600" kern="1200"/>
        </a:p>
      </dsp:txBody>
      <dsp:txXfrm>
        <a:off x="619245" y="3050560"/>
        <a:ext cx="85916" cy="85916"/>
      </dsp:txXfrm>
    </dsp:sp>
    <dsp:sp modelId="{F7DE8640-CE70-4E67-A634-CF7264AF55B9}">
      <dsp:nvSpPr>
        <dsp:cNvPr id="0" name=""/>
        <dsp:cNvSpPr/>
      </dsp:nvSpPr>
      <dsp:spPr>
        <a:xfrm>
          <a:off x="562680" y="2240136"/>
          <a:ext cx="199046" cy="132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1327483"/>
              </a:lnTo>
              <a:lnTo>
                <a:pt x="199046" y="1327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28646" y="2870320"/>
        <a:ext cx="67116" cy="67116"/>
      </dsp:txXfrm>
    </dsp:sp>
    <dsp:sp modelId="{9132CC6C-9FB7-4F59-813B-72944D1B15A1}">
      <dsp:nvSpPr>
        <dsp:cNvPr id="0" name=""/>
        <dsp:cNvSpPr/>
      </dsp:nvSpPr>
      <dsp:spPr>
        <a:xfrm>
          <a:off x="562680" y="2240136"/>
          <a:ext cx="199046" cy="948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948202"/>
              </a:lnTo>
              <a:lnTo>
                <a:pt x="199046" y="9482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37982" y="2690015"/>
        <a:ext cx="48443" cy="48443"/>
      </dsp:txXfrm>
    </dsp:sp>
    <dsp:sp modelId="{3C420646-025D-406B-BF2B-EA00D4088237}">
      <dsp:nvSpPr>
        <dsp:cNvPr id="0" name=""/>
        <dsp:cNvSpPr/>
      </dsp:nvSpPr>
      <dsp:spPr>
        <a:xfrm>
          <a:off x="562680" y="2240136"/>
          <a:ext cx="199046" cy="568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568921"/>
              </a:lnTo>
              <a:lnTo>
                <a:pt x="199046" y="568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47135" y="2509528"/>
        <a:ext cx="30136" cy="30136"/>
      </dsp:txXfrm>
    </dsp:sp>
    <dsp:sp modelId="{8A822AE8-FA7E-4C50-9EBA-4D58B466BBFC}">
      <dsp:nvSpPr>
        <dsp:cNvPr id="0" name=""/>
        <dsp:cNvSpPr/>
      </dsp:nvSpPr>
      <dsp:spPr>
        <a:xfrm>
          <a:off x="562680" y="2240136"/>
          <a:ext cx="199046" cy="189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23" y="0"/>
              </a:lnTo>
              <a:lnTo>
                <a:pt x="99523" y="189640"/>
              </a:lnTo>
              <a:lnTo>
                <a:pt x="199046" y="189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55331" y="2328083"/>
        <a:ext cx="13746" cy="13746"/>
      </dsp:txXfrm>
    </dsp:sp>
    <dsp:sp modelId="{8A533EB0-5809-4619-BCC0-D953B357EB49}">
      <dsp:nvSpPr>
        <dsp:cNvPr id="0" name=""/>
        <dsp:cNvSpPr/>
      </dsp:nvSpPr>
      <dsp:spPr>
        <a:xfrm>
          <a:off x="562680" y="2050496"/>
          <a:ext cx="199046" cy="189640"/>
        </a:xfrm>
        <a:custGeom>
          <a:avLst/>
          <a:gdLst/>
          <a:ahLst/>
          <a:cxnLst/>
          <a:rect l="0" t="0" r="0" b="0"/>
          <a:pathLst>
            <a:path>
              <a:moveTo>
                <a:pt x="0" y="189640"/>
              </a:moveTo>
              <a:lnTo>
                <a:pt x="99523" y="189640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55331" y="2138443"/>
        <a:ext cx="13746" cy="13746"/>
      </dsp:txXfrm>
    </dsp:sp>
    <dsp:sp modelId="{4B037BBD-A51F-4145-A1F5-97093F09C713}">
      <dsp:nvSpPr>
        <dsp:cNvPr id="0" name=""/>
        <dsp:cNvSpPr/>
      </dsp:nvSpPr>
      <dsp:spPr>
        <a:xfrm>
          <a:off x="562680" y="1671215"/>
          <a:ext cx="199046" cy="568921"/>
        </a:xfrm>
        <a:custGeom>
          <a:avLst/>
          <a:gdLst/>
          <a:ahLst/>
          <a:cxnLst/>
          <a:rect l="0" t="0" r="0" b="0"/>
          <a:pathLst>
            <a:path>
              <a:moveTo>
                <a:pt x="0" y="568921"/>
              </a:moveTo>
              <a:lnTo>
                <a:pt x="99523" y="568921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47135" y="1940607"/>
        <a:ext cx="30136" cy="30136"/>
      </dsp:txXfrm>
    </dsp:sp>
    <dsp:sp modelId="{90EA5494-4065-479E-B67D-45E458E5CEC9}">
      <dsp:nvSpPr>
        <dsp:cNvPr id="0" name=""/>
        <dsp:cNvSpPr/>
      </dsp:nvSpPr>
      <dsp:spPr>
        <a:xfrm>
          <a:off x="562680" y="1291934"/>
          <a:ext cx="199046" cy="948202"/>
        </a:xfrm>
        <a:custGeom>
          <a:avLst/>
          <a:gdLst/>
          <a:ahLst/>
          <a:cxnLst/>
          <a:rect l="0" t="0" r="0" b="0"/>
          <a:pathLst>
            <a:path>
              <a:moveTo>
                <a:pt x="0" y="948202"/>
              </a:moveTo>
              <a:lnTo>
                <a:pt x="99523" y="948202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37982" y="1741813"/>
        <a:ext cx="48443" cy="48443"/>
      </dsp:txXfrm>
    </dsp:sp>
    <dsp:sp modelId="{469EFD3E-40C3-49EA-B6C0-81AFA01C0B32}">
      <dsp:nvSpPr>
        <dsp:cNvPr id="0" name=""/>
        <dsp:cNvSpPr/>
      </dsp:nvSpPr>
      <dsp:spPr>
        <a:xfrm>
          <a:off x="562680" y="912653"/>
          <a:ext cx="199046" cy="1327483"/>
        </a:xfrm>
        <a:custGeom>
          <a:avLst/>
          <a:gdLst/>
          <a:ahLst/>
          <a:cxnLst/>
          <a:rect l="0" t="0" r="0" b="0"/>
          <a:pathLst>
            <a:path>
              <a:moveTo>
                <a:pt x="0" y="1327483"/>
              </a:moveTo>
              <a:lnTo>
                <a:pt x="99523" y="1327483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28646" y="1542836"/>
        <a:ext cx="67116" cy="67116"/>
      </dsp:txXfrm>
    </dsp:sp>
    <dsp:sp modelId="{DBCE2208-50F6-4181-85AB-4BEC83025BB2}">
      <dsp:nvSpPr>
        <dsp:cNvPr id="0" name=""/>
        <dsp:cNvSpPr/>
      </dsp:nvSpPr>
      <dsp:spPr>
        <a:xfrm>
          <a:off x="562680" y="533372"/>
          <a:ext cx="199046" cy="1706764"/>
        </a:xfrm>
        <a:custGeom>
          <a:avLst/>
          <a:gdLst/>
          <a:ahLst/>
          <a:cxnLst/>
          <a:rect l="0" t="0" r="0" b="0"/>
          <a:pathLst>
            <a:path>
              <a:moveTo>
                <a:pt x="0" y="1706764"/>
              </a:moveTo>
              <a:lnTo>
                <a:pt x="99523" y="1706764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600" kern="1200"/>
        </a:p>
      </dsp:txBody>
      <dsp:txXfrm>
        <a:off x="619245" y="1343796"/>
        <a:ext cx="85916" cy="85916"/>
      </dsp:txXfrm>
    </dsp:sp>
    <dsp:sp modelId="{8C92722F-920E-44ED-AA01-D6AC096FFAA3}">
      <dsp:nvSpPr>
        <dsp:cNvPr id="0" name=""/>
        <dsp:cNvSpPr/>
      </dsp:nvSpPr>
      <dsp:spPr>
        <a:xfrm>
          <a:off x="562680" y="154091"/>
          <a:ext cx="199046" cy="2086045"/>
        </a:xfrm>
        <a:custGeom>
          <a:avLst/>
          <a:gdLst/>
          <a:ahLst/>
          <a:cxnLst/>
          <a:rect l="0" t="0" r="0" b="0"/>
          <a:pathLst>
            <a:path>
              <a:moveTo>
                <a:pt x="0" y="2086045"/>
              </a:moveTo>
              <a:lnTo>
                <a:pt x="99523" y="2086045"/>
              </a:lnTo>
              <a:lnTo>
                <a:pt x="99523" y="0"/>
              </a:lnTo>
              <a:lnTo>
                <a:pt x="199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700" kern="1200"/>
        </a:p>
      </dsp:txBody>
      <dsp:txXfrm>
        <a:off x="609816" y="1144725"/>
        <a:ext cx="104775" cy="104775"/>
      </dsp:txXfrm>
    </dsp:sp>
    <dsp:sp modelId="{C4D99EF4-9CD0-49D3-AC5E-E65991E5DDA7}">
      <dsp:nvSpPr>
        <dsp:cNvPr id="0" name=""/>
        <dsp:cNvSpPr/>
      </dsp:nvSpPr>
      <dsp:spPr>
        <a:xfrm rot="16200000">
          <a:off x="-387517" y="2088424"/>
          <a:ext cx="159697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2023</a:t>
          </a:r>
          <a:endParaRPr lang="de-AT" sz="1900" kern="1200" dirty="0"/>
        </a:p>
      </dsp:txBody>
      <dsp:txXfrm>
        <a:off x="-387517" y="2088424"/>
        <a:ext cx="1596972" cy="303424"/>
      </dsp:txXfrm>
    </dsp:sp>
    <dsp:sp modelId="{F2C7BE3B-9BE5-479C-9B2B-EC5D5FB9FD9A}">
      <dsp:nvSpPr>
        <dsp:cNvPr id="0" name=""/>
        <dsp:cNvSpPr/>
      </dsp:nvSpPr>
      <dsp:spPr>
        <a:xfrm>
          <a:off x="761727" y="2379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01</a:t>
          </a:r>
          <a:endParaRPr lang="de-AT" sz="1900" kern="1200" dirty="0"/>
        </a:p>
      </dsp:txBody>
      <dsp:txXfrm>
        <a:off x="761727" y="2379"/>
        <a:ext cx="563192" cy="303424"/>
      </dsp:txXfrm>
    </dsp:sp>
    <dsp:sp modelId="{9D22486D-9FB5-4650-9E21-194149A35049}">
      <dsp:nvSpPr>
        <dsp:cNvPr id="0" name=""/>
        <dsp:cNvSpPr/>
      </dsp:nvSpPr>
      <dsp:spPr>
        <a:xfrm>
          <a:off x="761727" y="381659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02</a:t>
          </a:r>
          <a:endParaRPr lang="de-AT" sz="1900" kern="1200" dirty="0"/>
        </a:p>
      </dsp:txBody>
      <dsp:txXfrm>
        <a:off x="761727" y="381659"/>
        <a:ext cx="563192" cy="303424"/>
      </dsp:txXfrm>
    </dsp:sp>
    <dsp:sp modelId="{FCA33A32-8F0F-48B5-A5CA-6F31B3439633}">
      <dsp:nvSpPr>
        <dsp:cNvPr id="0" name=""/>
        <dsp:cNvSpPr/>
      </dsp:nvSpPr>
      <dsp:spPr>
        <a:xfrm>
          <a:off x="761727" y="760940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03</a:t>
          </a:r>
          <a:endParaRPr lang="de-AT" sz="1900" kern="1200" dirty="0"/>
        </a:p>
      </dsp:txBody>
      <dsp:txXfrm>
        <a:off x="761727" y="760940"/>
        <a:ext cx="563192" cy="303424"/>
      </dsp:txXfrm>
    </dsp:sp>
    <dsp:sp modelId="{4089B205-2702-4068-B074-5864E1D0E69C}">
      <dsp:nvSpPr>
        <dsp:cNvPr id="0" name=""/>
        <dsp:cNvSpPr/>
      </dsp:nvSpPr>
      <dsp:spPr>
        <a:xfrm>
          <a:off x="761727" y="1140221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04</a:t>
          </a:r>
          <a:endParaRPr lang="de-AT" sz="1900" kern="1200" dirty="0"/>
        </a:p>
      </dsp:txBody>
      <dsp:txXfrm>
        <a:off x="761727" y="1140221"/>
        <a:ext cx="563192" cy="303424"/>
      </dsp:txXfrm>
    </dsp:sp>
    <dsp:sp modelId="{D5A52F41-3CB4-4D49-91C5-CD4AE635C877}">
      <dsp:nvSpPr>
        <dsp:cNvPr id="0" name=""/>
        <dsp:cNvSpPr/>
      </dsp:nvSpPr>
      <dsp:spPr>
        <a:xfrm>
          <a:off x="761727" y="1519502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05</a:t>
          </a:r>
          <a:endParaRPr lang="de-AT" sz="1900" kern="1200" dirty="0"/>
        </a:p>
      </dsp:txBody>
      <dsp:txXfrm>
        <a:off x="761727" y="1519502"/>
        <a:ext cx="563192" cy="303424"/>
      </dsp:txXfrm>
    </dsp:sp>
    <dsp:sp modelId="{F13AE2D6-0D3E-4943-81E8-84199A878BB2}">
      <dsp:nvSpPr>
        <dsp:cNvPr id="0" name=""/>
        <dsp:cNvSpPr/>
      </dsp:nvSpPr>
      <dsp:spPr>
        <a:xfrm>
          <a:off x="761727" y="1898783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06</a:t>
          </a:r>
          <a:endParaRPr lang="de-AT" sz="1900" kern="1200" dirty="0"/>
        </a:p>
      </dsp:txBody>
      <dsp:txXfrm>
        <a:off x="761727" y="1898783"/>
        <a:ext cx="563192" cy="303424"/>
      </dsp:txXfrm>
    </dsp:sp>
    <dsp:sp modelId="{CD392C06-A275-41D2-B5A9-1E52A20A043A}">
      <dsp:nvSpPr>
        <dsp:cNvPr id="0" name=""/>
        <dsp:cNvSpPr/>
      </dsp:nvSpPr>
      <dsp:spPr>
        <a:xfrm>
          <a:off x="761727" y="2278064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07</a:t>
          </a:r>
          <a:endParaRPr lang="de-AT" sz="1900" kern="1200" dirty="0"/>
        </a:p>
      </dsp:txBody>
      <dsp:txXfrm>
        <a:off x="761727" y="2278064"/>
        <a:ext cx="563192" cy="303424"/>
      </dsp:txXfrm>
    </dsp:sp>
    <dsp:sp modelId="{C811BFFB-8A82-4965-BB00-5C2EEAC72DE6}">
      <dsp:nvSpPr>
        <dsp:cNvPr id="0" name=""/>
        <dsp:cNvSpPr/>
      </dsp:nvSpPr>
      <dsp:spPr>
        <a:xfrm>
          <a:off x="761727" y="2657345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08</a:t>
          </a:r>
          <a:endParaRPr lang="de-AT" sz="1900" kern="1200" dirty="0"/>
        </a:p>
      </dsp:txBody>
      <dsp:txXfrm>
        <a:off x="761727" y="2657345"/>
        <a:ext cx="563192" cy="303424"/>
      </dsp:txXfrm>
    </dsp:sp>
    <dsp:sp modelId="{AF07E757-F170-40FB-B4A4-9E12EAF83A0C}">
      <dsp:nvSpPr>
        <dsp:cNvPr id="0" name=""/>
        <dsp:cNvSpPr/>
      </dsp:nvSpPr>
      <dsp:spPr>
        <a:xfrm>
          <a:off x="761727" y="3036626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09</a:t>
          </a:r>
          <a:endParaRPr lang="de-AT" sz="1900" kern="1200" dirty="0"/>
        </a:p>
      </dsp:txBody>
      <dsp:txXfrm>
        <a:off x="761727" y="3036626"/>
        <a:ext cx="563192" cy="303424"/>
      </dsp:txXfrm>
    </dsp:sp>
    <dsp:sp modelId="{BB2A43C7-AF98-43E8-B7C4-9003316A6870}">
      <dsp:nvSpPr>
        <dsp:cNvPr id="0" name=""/>
        <dsp:cNvSpPr/>
      </dsp:nvSpPr>
      <dsp:spPr>
        <a:xfrm>
          <a:off x="761727" y="3415907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10</a:t>
          </a:r>
          <a:endParaRPr lang="de-AT" sz="1900" kern="1200" dirty="0"/>
        </a:p>
      </dsp:txBody>
      <dsp:txXfrm>
        <a:off x="761727" y="3415907"/>
        <a:ext cx="563192" cy="303424"/>
      </dsp:txXfrm>
    </dsp:sp>
    <dsp:sp modelId="{2C309D77-66ED-4B37-990F-2F832589F92C}">
      <dsp:nvSpPr>
        <dsp:cNvPr id="0" name=""/>
        <dsp:cNvSpPr/>
      </dsp:nvSpPr>
      <dsp:spPr>
        <a:xfrm>
          <a:off x="761727" y="3795188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11</a:t>
          </a:r>
          <a:endParaRPr lang="de-AT" sz="1900" kern="1200" dirty="0"/>
        </a:p>
      </dsp:txBody>
      <dsp:txXfrm>
        <a:off x="761727" y="3795188"/>
        <a:ext cx="563192" cy="303424"/>
      </dsp:txXfrm>
    </dsp:sp>
    <dsp:sp modelId="{3A47513F-4DEA-4A74-8E5D-8CD157DB3B9D}">
      <dsp:nvSpPr>
        <dsp:cNvPr id="0" name=""/>
        <dsp:cNvSpPr/>
      </dsp:nvSpPr>
      <dsp:spPr>
        <a:xfrm>
          <a:off x="761727" y="4174469"/>
          <a:ext cx="563192" cy="303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12</a:t>
          </a:r>
          <a:endParaRPr lang="de-AT" sz="1900" kern="1200" dirty="0"/>
        </a:p>
      </dsp:txBody>
      <dsp:txXfrm>
        <a:off x="761727" y="4174469"/>
        <a:ext cx="563192" cy="303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1104D-8454-4740-8B28-10FB71362B98}" type="datetimeFigureOut">
              <a:rPr lang="de-AT" smtClean="0"/>
              <a:t>19.05.2022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372E2-9066-499B-98F8-E9BC5090F0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211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372E2-9066-499B-98F8-E9BC5090F078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377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r>
              <a:rPr lang="de-AT" dirty="0" err="1"/>
              <a:t>Kako</a:t>
            </a:r>
            <a:r>
              <a:rPr lang="de-AT" dirty="0"/>
              <a:t> </a:t>
            </a:r>
            <a:r>
              <a:rPr lang="de-AT" dirty="0" err="1"/>
              <a:t>postati</a:t>
            </a:r>
            <a:r>
              <a:rPr lang="de-AT" dirty="0"/>
              <a:t> Oracle Expert?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404664"/>
            <a:ext cx="9144000" cy="432048"/>
          </a:xfrm>
          <a:prstGeom prst="rect">
            <a:avLst/>
          </a:prstGeom>
          <a:solidFill>
            <a:srgbClr val="EF4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19.05.2022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19.05.2022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19.05.2022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19.05.2022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Rechteck 6"/>
          <p:cNvSpPr/>
          <p:nvPr userDrawn="1"/>
        </p:nvSpPr>
        <p:spPr>
          <a:xfrm>
            <a:off x="0" y="116632"/>
            <a:ext cx="9144000" cy="432048"/>
          </a:xfrm>
          <a:prstGeom prst="rect">
            <a:avLst/>
          </a:prstGeom>
          <a:solidFill>
            <a:srgbClr val="EF4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19.05.2022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19.05.2022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19.05.2022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19.05.2022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19.05.2022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19.05.2022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7" name="Grafik 6" descr="logo+tekst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164288" y="6230416"/>
            <a:ext cx="1512168" cy="510952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rgbClr val="EF4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23528" y="6330806"/>
            <a:ext cx="1754391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de-AT" sz="1600" dirty="0">
                <a:solidFill>
                  <a:srgbClr val="EF4037"/>
                </a:solidFill>
              </a:rPr>
              <a:t>Hybrid </a:t>
            </a:r>
            <a:r>
              <a:rPr lang="de-AT" sz="1600" dirty="0" err="1">
                <a:solidFill>
                  <a:srgbClr val="EF4037"/>
                </a:solidFill>
              </a:rPr>
              <a:t>Partitioning</a:t>
            </a:r>
            <a:endParaRPr lang="de-AT" sz="1600" dirty="0">
              <a:solidFill>
                <a:srgbClr val="EF40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7.sv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16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solidFill>
            <a:srgbClr val="EF4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683568" y="908720"/>
            <a:ext cx="784887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920880" cy="1440160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de-DE" b="1" dirty="0">
                <a:solidFill>
                  <a:srgbClr val="EF4037"/>
                </a:solidFill>
                <a:latin typeface="Trebuchet MS" panose="020B0603020202020204" pitchFamily="34" charset="0"/>
              </a:rPr>
              <a:t>  Outsource </a:t>
            </a:r>
            <a:r>
              <a:rPr lang="de-DE" b="1" dirty="0" err="1">
                <a:solidFill>
                  <a:srgbClr val="EF4037"/>
                </a:solidFill>
                <a:latin typeface="Trebuchet MS" panose="020B0603020202020204" pitchFamily="34" charset="0"/>
              </a:rPr>
              <a:t>your</a:t>
            </a:r>
            <a:r>
              <a:rPr lang="de-DE" b="1" dirty="0">
                <a:solidFill>
                  <a:srgbClr val="EF4037"/>
                </a:solidFill>
                <a:latin typeface="Trebuchet MS" panose="020B0603020202020204" pitchFamily="34" charset="0"/>
              </a:rPr>
              <a:t> </a:t>
            </a:r>
            <a:r>
              <a:rPr lang="de-DE" b="1" dirty="0" err="1">
                <a:solidFill>
                  <a:srgbClr val="EF4037"/>
                </a:solidFill>
                <a:latin typeface="Trebuchet MS" panose="020B0603020202020204" pitchFamily="34" charset="0"/>
              </a:rPr>
              <a:t>tables</a:t>
            </a:r>
            <a:br>
              <a:rPr lang="de-DE" sz="3600" b="1" i="1" dirty="0">
                <a:solidFill>
                  <a:srgbClr val="EF4037"/>
                </a:solidFill>
                <a:latin typeface="Trebuchet MS" panose="020B0603020202020204" pitchFamily="34" charset="0"/>
              </a:rPr>
            </a:br>
            <a:r>
              <a:rPr lang="de-DE" sz="3600" b="1" i="1" dirty="0">
                <a:solidFill>
                  <a:srgbClr val="EF4037"/>
                </a:solidFill>
                <a:latin typeface="Trebuchet MS" panose="020B0603020202020204" pitchFamily="34" charset="0"/>
              </a:rPr>
              <a:t>   </a:t>
            </a:r>
            <a:r>
              <a:rPr lang="de-DE" sz="3600" b="1" dirty="0" err="1">
                <a:solidFill>
                  <a:srgbClr val="EF4037"/>
                </a:solidFill>
                <a:latin typeface="Trebuchet MS" panose="020B0603020202020204" pitchFamily="34" charset="0"/>
              </a:rPr>
              <a:t>using</a:t>
            </a:r>
            <a:r>
              <a:rPr lang="de-DE" sz="3600" b="1" i="1" dirty="0">
                <a:solidFill>
                  <a:srgbClr val="EF4037"/>
                </a:solidFill>
                <a:latin typeface="Trebuchet MS" panose="020B0603020202020204" pitchFamily="34" charset="0"/>
              </a:rPr>
              <a:t> </a:t>
            </a:r>
            <a:r>
              <a:rPr lang="de-DE" sz="3200" b="1" i="1" dirty="0">
                <a:solidFill>
                  <a:srgbClr val="EF4037"/>
                </a:solidFill>
                <a:latin typeface="Trebuchet MS" panose="020B0603020202020204" pitchFamily="34" charset="0"/>
              </a:rPr>
              <a:t>Hybrid </a:t>
            </a:r>
            <a:r>
              <a:rPr lang="de-DE" sz="3200" b="1" i="1" dirty="0" err="1">
                <a:solidFill>
                  <a:srgbClr val="EF4037"/>
                </a:solidFill>
                <a:latin typeface="Trebuchet MS" panose="020B0603020202020204" pitchFamily="34" charset="0"/>
              </a:rPr>
              <a:t>Partitioning</a:t>
            </a:r>
            <a:r>
              <a:rPr lang="de-DE" sz="3200" b="1" dirty="0">
                <a:solidFill>
                  <a:srgbClr val="EF4037"/>
                </a:solidFill>
                <a:latin typeface="Trebuchet MS" panose="020B0603020202020204" pitchFamily="34" charset="0"/>
              </a:rPr>
              <a:t>!</a:t>
            </a:r>
            <a:endParaRPr lang="de-AT" sz="3600" b="1" dirty="0">
              <a:solidFill>
                <a:srgbClr val="EF4037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16216" y="5013177"/>
            <a:ext cx="2448272" cy="111520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de-DE" sz="2000" b="1" dirty="0">
                <a:solidFill>
                  <a:srgbClr val="FF0000"/>
                </a:solidFill>
                <a:latin typeface="Trebuchet MS" pitchFamily="34" charset="0"/>
              </a:rPr>
              <a:t>Dejan </a:t>
            </a:r>
            <a:r>
              <a:rPr lang="hr-BA" sz="2000" b="1" dirty="0">
                <a:solidFill>
                  <a:srgbClr val="FF0000"/>
                </a:solidFill>
                <a:latin typeface="Trebuchet MS" pitchFamily="34" charset="0"/>
              </a:rPr>
              <a:t>TOPALOVIĆ</a:t>
            </a:r>
            <a:endParaRPr lang="de-DE" sz="2000" b="1" dirty="0">
              <a:solidFill>
                <a:srgbClr val="FF0000"/>
              </a:solidFill>
              <a:latin typeface="Trebuchet MS" pitchFamily="34" charset="0"/>
            </a:endParaRPr>
          </a:p>
          <a:p>
            <a:pPr algn="r"/>
            <a:r>
              <a:rPr lang="de-DE" sz="1600" b="1" dirty="0">
                <a:solidFill>
                  <a:srgbClr val="FF0000"/>
                </a:solidFill>
                <a:latin typeface="Trebuchet MS" pitchFamily="34" charset="0"/>
              </a:rPr>
              <a:t>ORACON GmbH</a:t>
            </a:r>
            <a:br>
              <a:rPr lang="de-DE" sz="1600" b="1" dirty="0">
                <a:solidFill>
                  <a:srgbClr val="FF0000"/>
                </a:solidFill>
                <a:latin typeface="Trebuchet MS" pitchFamily="34" charset="0"/>
              </a:rPr>
            </a:br>
            <a:br>
              <a:rPr lang="de-DE" sz="2400" b="1" dirty="0">
                <a:solidFill>
                  <a:srgbClr val="FF0000"/>
                </a:solidFill>
                <a:latin typeface="Trebuchet MS" pitchFamily="34" charset="0"/>
              </a:rPr>
            </a:br>
            <a:r>
              <a:rPr lang="de-DE" sz="1800" b="1" dirty="0">
                <a:solidFill>
                  <a:srgbClr val="FF0000"/>
                </a:solidFill>
                <a:latin typeface="Trebuchet MS" pitchFamily="34" charset="0"/>
              </a:rPr>
              <a:t>@oradeto</a:t>
            </a:r>
            <a:endParaRPr lang="de-DE" sz="2000" b="1" dirty="0">
              <a:solidFill>
                <a:srgbClr val="FF0000"/>
              </a:solidFill>
            </a:endParaRPr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4D0F5B8D-377C-4625-BAB0-038295FA8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80" y="2179159"/>
            <a:ext cx="5009944" cy="369811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Why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? Backup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size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3F836FD-2D74-482B-AE7E-87DD4E12619F}"/>
              </a:ext>
            </a:extLst>
          </p:cNvPr>
          <p:cNvSpPr txBox="1"/>
          <p:nvPr/>
        </p:nvSpPr>
        <p:spPr>
          <a:xfrm>
            <a:off x="434257" y="620688"/>
            <a:ext cx="8252543" cy="19697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 err="1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min_checkpoint_time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"Start time"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</a:t>
            </a:r>
            <a:r>
              <a:rPr lang="en-US" sz="1400" b="0" i="0" dirty="0" err="1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max_checkpoint_time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"End Time"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,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</a:t>
            </a:r>
            <a:r>
              <a:rPr lang="en-US" sz="1400" b="0" i="0" dirty="0" err="1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input_bytes_display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as 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"Bytes read from the database"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,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</a:t>
            </a:r>
            <a:r>
              <a:rPr lang="en-US" sz="1400" b="0" i="0" dirty="0" err="1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output_bytes_display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as 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"Bytes written to backup storage"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</a:t>
            </a:r>
            <a:r>
              <a:rPr lang="en-US" sz="1400" b="0" i="0" dirty="0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BACKUP_DATAFILE_SUMMARY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algn="l">
              <a:spcAft>
                <a:spcPts val="0"/>
              </a:spcAft>
            </a:pPr>
            <a:endParaRPr lang="en-US" sz="1400" dirty="0">
              <a:solidFill>
                <a:srgbClr val="800080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800080"/>
                </a:solidFill>
                <a:latin typeface="Courier New" panose="02070309020205020404" pitchFamily="49" charset="0"/>
              </a:rPr>
              <a:t>Start time End time   Bytes read from the DB Bytes written to the backup storage</a:t>
            </a:r>
          </a:p>
          <a:p>
            <a:r>
              <a:rPr lang="en-US" sz="1200" dirty="0">
                <a:solidFill>
                  <a:srgbClr val="800080"/>
                </a:solidFill>
                <a:latin typeface="Courier New" panose="02070309020205020404" pitchFamily="49" charset="0"/>
              </a:rPr>
              <a:t>---------- ---------- ---------------------- -----------------------------------</a:t>
            </a:r>
          </a:p>
          <a:p>
            <a:r>
              <a:rPr lang="en-US" sz="1200" dirty="0">
                <a:solidFill>
                  <a:srgbClr val="800080"/>
                </a:solidFill>
                <a:latin typeface="Courier New" panose="02070309020205020404" pitchFamily="49" charset="0"/>
              </a:rPr>
              <a:t>25.02.2022 08.04.2022      </a:t>
            </a:r>
            <a:r>
              <a:rPr lang="en-US" sz="1400" b="1" dirty="0">
                <a:solidFill>
                  <a:srgbClr val="80008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2.08P</a:t>
            </a:r>
            <a:r>
              <a:rPr lang="en-US" sz="1200" dirty="0">
                <a:solidFill>
                  <a:srgbClr val="800080"/>
                </a:solidFill>
                <a:latin typeface="Courier New" panose="02070309020205020404" pitchFamily="49" charset="0"/>
              </a:rPr>
              <a:t>                     </a:t>
            </a:r>
            <a:r>
              <a:rPr lang="en-US" sz="1400" b="1" dirty="0">
                <a:solidFill>
                  <a:srgbClr val="80008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96.75T</a:t>
            </a:r>
            <a:endParaRPr lang="en-US" sz="1400" b="1" i="0" dirty="0">
              <a:solidFill>
                <a:srgbClr val="800080"/>
              </a:solidFill>
              <a:effectLst/>
              <a:highlight>
                <a:srgbClr val="FFFF00"/>
              </a:highlight>
              <a:latin typeface="Courier New" panose="02070309020205020404" pitchFamily="49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1541182-D389-9D48-0ED2-E6FBCC046A3D}"/>
              </a:ext>
            </a:extLst>
          </p:cNvPr>
          <p:cNvSpPr txBox="1"/>
          <p:nvPr/>
        </p:nvSpPr>
        <p:spPr>
          <a:xfrm>
            <a:off x="4860032" y="6300028"/>
            <a:ext cx="17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de-AT" dirty="0" err="1">
                <a:solidFill>
                  <a:srgbClr val="EF4037"/>
                </a:solidFill>
              </a:rPr>
              <a:t>Why</a:t>
            </a:r>
            <a:r>
              <a:rPr lang="de-AT" dirty="0">
                <a:solidFill>
                  <a:srgbClr val="EF4037"/>
                </a:solidFill>
              </a:rPr>
              <a:t>? </a:t>
            </a:r>
            <a:r>
              <a:rPr lang="de-AT" dirty="0" err="1">
                <a:solidFill>
                  <a:srgbClr val="EF4037"/>
                </a:solidFill>
              </a:rPr>
              <a:t>Cloning</a:t>
            </a:r>
            <a:endParaRPr lang="de-AT" dirty="0">
              <a:solidFill>
                <a:srgbClr val="EF4037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8352402-5AF6-BDBA-92FF-05BB4DB417D3}"/>
              </a:ext>
            </a:extLst>
          </p:cNvPr>
          <p:cNvSpPr txBox="1"/>
          <p:nvPr/>
        </p:nvSpPr>
        <p:spPr>
          <a:xfrm>
            <a:off x="434257" y="2708920"/>
            <a:ext cx="8242199" cy="3323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to_char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i="0" dirty="0" err="1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start_time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ww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"Week No"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,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</a:t>
            </a:r>
            <a:r>
              <a:rPr lang="en-US" sz="14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to_char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i="0" dirty="0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)/</a:t>
            </a:r>
            <a:r>
              <a:rPr lang="en-US" sz="14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1024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14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1024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14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1024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14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1024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))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14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TBytes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per week"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</a:t>
            </a:r>
            <a:r>
              <a:rPr lang="en-US" sz="1400" b="0" i="0" dirty="0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BACKUP_PIECE_DETAILS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group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by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to_char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i="0" dirty="0" err="1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start_time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ww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order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by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to_char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i="0" dirty="0" err="1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start_time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ww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’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);</a:t>
            </a:r>
          </a:p>
          <a:p>
            <a:pPr algn="l">
              <a:spcAft>
                <a:spcPts val="0"/>
              </a:spcAft>
            </a:pPr>
            <a:endParaRPr lang="en-US" sz="1400" dirty="0">
              <a:solidFill>
                <a:srgbClr val="800080"/>
              </a:solidFill>
              <a:latin typeface="Courier New" panose="02070309020205020404" pitchFamily="49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Week No   </a:t>
            </a:r>
            <a:r>
              <a:rPr lang="en-US" sz="1400" b="0" i="0" dirty="0" err="1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Tbytes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 per week</a:t>
            </a:r>
            <a:b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</a:b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--------  ----------------</a:t>
            </a:r>
          </a:p>
          <a:p>
            <a:pPr algn="l">
              <a:spcAft>
                <a:spcPts val="0"/>
              </a:spcAft>
            </a:pP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08          5</a:t>
            </a:r>
            <a:b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</a:b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09         20</a:t>
            </a:r>
            <a:b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</a:b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10         11</a:t>
            </a:r>
            <a:b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</a:b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11         21</a:t>
            </a:r>
            <a:b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</a:b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12         11</a:t>
            </a:r>
            <a:b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</a:b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13         22</a:t>
            </a:r>
            <a:b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</a:b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14          6 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23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Cloning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time &amp;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size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increasing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linearly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with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the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database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growth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Current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cloning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duration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is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ca. </a:t>
            </a:r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10 </a:t>
            </a:r>
            <a:r>
              <a:rPr lang="de-DE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hours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Development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&amp; </a:t>
            </a:r>
            <a:r>
              <a:rPr lang="de-DE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deployment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delays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developers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&amp;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testers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have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to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wait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longer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for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a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database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if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cloning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fails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AT" sz="2800" b="1" dirty="0" err="1">
                <a:solidFill>
                  <a:schemeClr val="bg1"/>
                </a:solidFill>
                <a:latin typeface="Trebuchet MS" pitchFamily="34" charset="0"/>
              </a:rPr>
              <a:t>Why</a:t>
            </a:r>
            <a:r>
              <a:rPr lang="de-AT" sz="2800" b="1" dirty="0">
                <a:solidFill>
                  <a:schemeClr val="bg1"/>
                </a:solidFill>
                <a:latin typeface="Trebuchet MS" pitchFamily="34" charset="0"/>
              </a:rPr>
              <a:t>? </a:t>
            </a:r>
            <a:r>
              <a:rPr lang="de-AT" sz="2800" b="1" dirty="0" err="1">
                <a:solidFill>
                  <a:schemeClr val="bg1"/>
                </a:solidFill>
                <a:latin typeface="Trebuchet MS" pitchFamily="34" charset="0"/>
              </a:rPr>
              <a:t>Cloning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3347C1-BA26-80FB-1449-F89302DF7980}"/>
              </a:ext>
            </a:extLst>
          </p:cNvPr>
          <p:cNvSpPr txBox="1"/>
          <p:nvPr/>
        </p:nvSpPr>
        <p:spPr>
          <a:xfrm>
            <a:off x="5176178" y="6300028"/>
            <a:ext cx="191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And </a:t>
            </a:r>
            <a:r>
              <a:rPr lang="de-AT" dirty="0" err="1">
                <a:solidFill>
                  <a:srgbClr val="EF4037"/>
                </a:solidFill>
              </a:rPr>
              <a:t>what</a:t>
            </a:r>
            <a:r>
              <a:rPr lang="de-AT" dirty="0">
                <a:solidFill>
                  <a:srgbClr val="EF4037"/>
                </a:solidFill>
              </a:rPr>
              <a:t> </a:t>
            </a:r>
            <a:r>
              <a:rPr lang="de-AT" dirty="0" err="1">
                <a:solidFill>
                  <a:srgbClr val="EF4037"/>
                </a:solidFill>
              </a:rPr>
              <a:t>now</a:t>
            </a:r>
            <a:r>
              <a:rPr lang="de-AT" dirty="0">
                <a:solidFill>
                  <a:srgbClr val="EF4037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5667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79912" y="1052736"/>
            <a:ext cx="208823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700" dirty="0">
                <a:solidFill>
                  <a:srgbClr val="FF0000"/>
                </a:solidFill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And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what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now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?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3347C1-BA26-80FB-1449-F89302DF7980}"/>
              </a:ext>
            </a:extLst>
          </p:cNvPr>
          <p:cNvSpPr txBox="1"/>
          <p:nvPr/>
        </p:nvSpPr>
        <p:spPr>
          <a:xfrm>
            <a:off x="2987824" y="6300028"/>
            <a:ext cx="425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Hybrid </a:t>
            </a:r>
            <a:r>
              <a:rPr lang="de-AT" dirty="0" err="1">
                <a:solidFill>
                  <a:srgbClr val="EF4037"/>
                </a:solidFill>
              </a:rPr>
              <a:t>partitioning</a:t>
            </a:r>
            <a:r>
              <a:rPr lang="de-AT" dirty="0">
                <a:solidFill>
                  <a:srgbClr val="EF4037"/>
                </a:solidFill>
              </a:rPr>
              <a:t>: In &amp; Ex </a:t>
            </a:r>
            <a:r>
              <a:rPr lang="de-AT" dirty="0" err="1">
                <a:solidFill>
                  <a:srgbClr val="EF4037"/>
                </a:solidFill>
              </a:rPr>
              <a:t>data</a:t>
            </a:r>
            <a:r>
              <a:rPr lang="de-AT" dirty="0">
                <a:solidFill>
                  <a:srgbClr val="EF4037"/>
                </a:solidFill>
              </a:rPr>
              <a:t> </a:t>
            </a:r>
            <a:r>
              <a:rPr lang="de-AT" dirty="0" err="1">
                <a:solidFill>
                  <a:srgbClr val="EF4037"/>
                </a:solidFill>
              </a:rPr>
              <a:t>storage</a:t>
            </a:r>
            <a:r>
              <a:rPr lang="de-AT" dirty="0">
                <a:solidFill>
                  <a:srgbClr val="EF40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658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AD2B8E5-4874-4F5C-84EA-9FAD5A86D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20" y="620688"/>
            <a:ext cx="5009944" cy="3698113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Hybrid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Partitioning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: Internal &amp; External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data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storage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7" name="Grafik 2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9F09571-582D-460E-90A6-5FD494BBB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44" y="4509120"/>
            <a:ext cx="864096" cy="864096"/>
          </a:xfrm>
          <a:prstGeom prst="rect">
            <a:avLst/>
          </a:prstGeom>
        </p:spPr>
      </p:pic>
      <p:pic>
        <p:nvPicPr>
          <p:cNvPr id="29" name="Grafik 2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C4AC893-56D7-4E9E-88D1-C1DC92019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73016"/>
            <a:ext cx="2514286" cy="914286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E4168AB9-6121-467E-A393-E55F1BA3B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32" y="4408895"/>
            <a:ext cx="942316" cy="63234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9AD3C48-A1B0-405B-B6A0-7C054F72A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81128"/>
            <a:ext cx="800169" cy="70110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B1B50F4-1E98-453F-8821-E25B3F591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680" y="4394421"/>
            <a:ext cx="1264696" cy="765331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52F32E8F-C69D-459C-AA86-45923D051E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044" y="3115583"/>
            <a:ext cx="1615580" cy="59441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3AB714C-0E36-6AF7-31EE-A4A5F481AB52}"/>
              </a:ext>
            </a:extLst>
          </p:cNvPr>
          <p:cNvSpPr txBox="1"/>
          <p:nvPr/>
        </p:nvSpPr>
        <p:spPr>
          <a:xfrm>
            <a:off x="3995936" y="6300028"/>
            <a:ext cx="312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Hybrid </a:t>
            </a:r>
            <a:r>
              <a:rPr lang="de-AT" dirty="0" err="1">
                <a:solidFill>
                  <a:srgbClr val="EF4037"/>
                </a:solidFill>
              </a:rPr>
              <a:t>Partitioning</a:t>
            </a:r>
            <a:r>
              <a:rPr lang="de-AT" dirty="0">
                <a:solidFill>
                  <a:srgbClr val="EF4037"/>
                </a:solidFill>
              </a:rPr>
              <a:t>: Lifecycle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C67575E-60D9-7DF5-04D9-91026515EF06}"/>
              </a:ext>
            </a:extLst>
          </p:cNvPr>
          <p:cNvSpPr txBox="1"/>
          <p:nvPr/>
        </p:nvSpPr>
        <p:spPr>
          <a:xfrm>
            <a:off x="107504" y="5373216"/>
            <a:ext cx="902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Access to external partitions supports all existing table types and the following access drivers:</a:t>
            </a:r>
          </a:p>
          <a:p>
            <a:r>
              <a:rPr lang="en-US" dirty="0"/>
              <a:t>ORACLE_LOADER, ORACLE_DATAPUMP, ORACLE_HDFS, ORACLE_HIVE, and ORACLE_BIGDATA.</a:t>
            </a:r>
            <a:r>
              <a:rPr lang="de-DE" dirty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3562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5566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Hybrid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Partitioning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: Lifecycle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Zylinder 5">
            <a:extLst>
              <a:ext uri="{FF2B5EF4-FFF2-40B4-BE49-F238E27FC236}">
                <a16:creationId xmlns:a16="http://schemas.microsoft.com/office/drawing/2014/main" id="{0005CECA-7D0B-4793-B749-939798C33916}"/>
              </a:ext>
            </a:extLst>
          </p:cNvPr>
          <p:cNvSpPr/>
          <p:nvPr/>
        </p:nvSpPr>
        <p:spPr>
          <a:xfrm>
            <a:off x="107504" y="908720"/>
            <a:ext cx="2088232" cy="5112568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3C2F9CF-E53A-44E9-B11E-412897E25148}"/>
              </a:ext>
            </a:extLst>
          </p:cNvPr>
          <p:cNvGrpSpPr/>
          <p:nvPr/>
        </p:nvGrpSpPr>
        <p:grpSpPr>
          <a:xfrm>
            <a:off x="179512" y="3316115"/>
            <a:ext cx="1854034" cy="1224934"/>
            <a:chOff x="1763688" y="3316115"/>
            <a:chExt cx="1854034" cy="1224934"/>
          </a:xfrm>
        </p:grpSpPr>
        <p:pic>
          <p:nvPicPr>
            <p:cNvPr id="15" name="Grafik 14" descr="Stoppuhr 33% mit einfarbiger Füllung">
              <a:extLst>
                <a:ext uri="{FF2B5EF4-FFF2-40B4-BE49-F238E27FC236}">
                  <a16:creationId xmlns:a16="http://schemas.microsoft.com/office/drawing/2014/main" id="{24A798FD-48C2-4A06-BDC6-183B6F9D1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18886" y="3316115"/>
              <a:ext cx="914400" cy="914400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DC07327A-0E71-4BAE-8CFF-922C28D0CF44}"/>
                </a:ext>
              </a:extLst>
            </p:cNvPr>
            <p:cNvSpPr txBox="1"/>
            <p:nvPr/>
          </p:nvSpPr>
          <p:spPr>
            <a:xfrm>
              <a:off x="1763688" y="4140939"/>
              <a:ext cx="18540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solidFill>
                    <a:srgbClr val="FF0000"/>
                  </a:solidFill>
                </a:rPr>
                <a:t>… after 1 </a:t>
              </a:r>
              <a:r>
                <a:rPr lang="de-DE" sz="2000" dirty="0" err="1">
                  <a:solidFill>
                    <a:srgbClr val="FF0000"/>
                  </a:solidFill>
                </a:rPr>
                <a:t>year</a:t>
              </a:r>
              <a:r>
                <a:rPr lang="de-DE" sz="2000" dirty="0">
                  <a:solidFill>
                    <a:srgbClr val="FF0000"/>
                  </a:solidFill>
                </a:rPr>
                <a:t> …</a:t>
              </a:r>
              <a:endParaRPr lang="de-AT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9379958A-9F21-4CCB-89B7-86096385E2D0}"/>
              </a:ext>
            </a:extLst>
          </p:cNvPr>
          <p:cNvSpPr txBox="1"/>
          <p:nvPr/>
        </p:nvSpPr>
        <p:spPr>
          <a:xfrm>
            <a:off x="494121" y="1916833"/>
            <a:ext cx="1197559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01.01.2021</a:t>
            </a:r>
            <a:endParaRPr lang="de-AT" sz="14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00CF117-DB12-4687-A081-31049B2E0B9E}"/>
              </a:ext>
            </a:extLst>
          </p:cNvPr>
          <p:cNvSpPr txBox="1"/>
          <p:nvPr/>
        </p:nvSpPr>
        <p:spPr>
          <a:xfrm>
            <a:off x="486398" y="2282000"/>
            <a:ext cx="1197559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02.01.2021</a:t>
            </a:r>
            <a:endParaRPr lang="de-AT" sz="14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DCD9CFB-0876-4C03-A84F-972682D869ED}"/>
              </a:ext>
            </a:extLst>
          </p:cNvPr>
          <p:cNvSpPr txBox="1"/>
          <p:nvPr/>
        </p:nvSpPr>
        <p:spPr>
          <a:xfrm>
            <a:off x="486398" y="2649747"/>
            <a:ext cx="1197559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03.01.2021</a:t>
            </a:r>
            <a:endParaRPr lang="de-AT" sz="14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52BAFE0-0C6A-4DC6-B9EC-A51F4839DA12}"/>
              </a:ext>
            </a:extLst>
          </p:cNvPr>
          <p:cNvSpPr txBox="1"/>
          <p:nvPr/>
        </p:nvSpPr>
        <p:spPr>
          <a:xfrm>
            <a:off x="486398" y="3015806"/>
            <a:ext cx="1197559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04.01.2021</a:t>
            </a:r>
            <a:endParaRPr lang="de-AT" sz="14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AD8C69D-6535-4A68-AD99-C097FAB8DE6C}"/>
              </a:ext>
            </a:extLst>
          </p:cNvPr>
          <p:cNvSpPr txBox="1"/>
          <p:nvPr/>
        </p:nvSpPr>
        <p:spPr>
          <a:xfrm>
            <a:off x="467544" y="4509120"/>
            <a:ext cx="1216413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29.12.2021</a:t>
            </a:r>
            <a:endParaRPr lang="de-AT" sz="14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1BB6A35-C2B0-4815-AF45-0E3C8AFBE687}"/>
              </a:ext>
            </a:extLst>
          </p:cNvPr>
          <p:cNvSpPr txBox="1"/>
          <p:nvPr/>
        </p:nvSpPr>
        <p:spPr>
          <a:xfrm>
            <a:off x="467544" y="4869160"/>
            <a:ext cx="1216413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30.12.2021</a:t>
            </a:r>
            <a:endParaRPr lang="de-AT" sz="14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4F4040C-E7FC-48F6-969B-D4FFF51B0107}"/>
              </a:ext>
            </a:extLst>
          </p:cNvPr>
          <p:cNvSpPr txBox="1"/>
          <p:nvPr/>
        </p:nvSpPr>
        <p:spPr>
          <a:xfrm>
            <a:off x="467544" y="5229200"/>
            <a:ext cx="1216413" cy="307777"/>
          </a:xfrm>
          <a:prstGeom prst="rect">
            <a:avLst/>
          </a:prstGeom>
          <a:solidFill>
            <a:srgbClr val="EF4037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31.12.2021</a:t>
            </a:r>
            <a:endParaRPr lang="de-AT" sz="1400" dirty="0"/>
          </a:p>
        </p:txBody>
      </p:sp>
      <p:graphicFrame>
        <p:nvGraphicFramePr>
          <p:cNvPr id="28" name="Diagramm 27">
            <a:extLst>
              <a:ext uri="{FF2B5EF4-FFF2-40B4-BE49-F238E27FC236}">
                <a16:creationId xmlns:a16="http://schemas.microsoft.com/office/drawing/2014/main" id="{F64F4F82-FEFA-448C-8C17-A8EC496C30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296862"/>
              </p:ext>
            </p:extLst>
          </p:nvPr>
        </p:nvGraphicFramePr>
        <p:xfrm>
          <a:off x="2339752" y="1268760"/>
          <a:ext cx="1584176" cy="4480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0" name="Diagramm 29">
            <a:extLst>
              <a:ext uri="{FF2B5EF4-FFF2-40B4-BE49-F238E27FC236}">
                <a16:creationId xmlns:a16="http://schemas.microsoft.com/office/drawing/2014/main" id="{933FCCDD-C6FF-476D-9428-9CE4C9746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320562"/>
              </p:ext>
            </p:extLst>
          </p:nvPr>
        </p:nvGraphicFramePr>
        <p:xfrm>
          <a:off x="5724128" y="1268760"/>
          <a:ext cx="1584176" cy="4480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6" name="Textfeld 35">
            <a:extLst>
              <a:ext uri="{FF2B5EF4-FFF2-40B4-BE49-F238E27FC236}">
                <a16:creationId xmlns:a16="http://schemas.microsoft.com/office/drawing/2014/main" id="{3774F940-E5D2-4535-9282-7400201EC3D1}"/>
              </a:ext>
            </a:extLst>
          </p:cNvPr>
          <p:cNvSpPr txBox="1"/>
          <p:nvPr/>
        </p:nvSpPr>
        <p:spPr>
          <a:xfrm>
            <a:off x="489060" y="1920130"/>
            <a:ext cx="119755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01.01.2021</a:t>
            </a:r>
            <a:endParaRPr lang="de-AT" sz="1400" dirty="0"/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6C84A6C7-4036-4E58-B654-3CBB77068197}"/>
              </a:ext>
            </a:extLst>
          </p:cNvPr>
          <p:cNvCxnSpPr/>
          <p:nvPr/>
        </p:nvCxnSpPr>
        <p:spPr>
          <a:xfrm flipH="1">
            <a:off x="1691680" y="1228682"/>
            <a:ext cx="2232248" cy="732914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B08E327A-82C2-411B-ACFE-0C0AC2DF2736}"/>
              </a:ext>
            </a:extLst>
          </p:cNvPr>
          <p:cNvSpPr txBox="1"/>
          <p:nvPr/>
        </p:nvSpPr>
        <p:spPr>
          <a:xfrm>
            <a:off x="483363" y="5229200"/>
            <a:ext cx="119755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31.12.2021</a:t>
            </a:r>
            <a:endParaRPr lang="de-AT" sz="1400" dirty="0"/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8D139639-69ED-4011-BA7D-6EF2F10319D6}"/>
              </a:ext>
            </a:extLst>
          </p:cNvPr>
          <p:cNvCxnSpPr/>
          <p:nvPr/>
        </p:nvCxnSpPr>
        <p:spPr>
          <a:xfrm flipH="1" flipV="1">
            <a:off x="1691680" y="5445224"/>
            <a:ext cx="2088232" cy="9175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42" name="Diagramm 41">
            <a:extLst>
              <a:ext uri="{FF2B5EF4-FFF2-40B4-BE49-F238E27FC236}">
                <a16:creationId xmlns:a16="http://schemas.microsoft.com/office/drawing/2014/main" id="{925D4FC0-7006-41C3-ACA2-812685D70A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9325554"/>
              </p:ext>
            </p:extLst>
          </p:nvPr>
        </p:nvGraphicFramePr>
        <p:xfrm>
          <a:off x="7308304" y="1252983"/>
          <a:ext cx="1584176" cy="4480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0D4FBC23-B0BE-4707-84AE-475DB0160202}"/>
              </a:ext>
            </a:extLst>
          </p:cNvPr>
          <p:cNvSpPr txBox="1"/>
          <p:nvPr/>
        </p:nvSpPr>
        <p:spPr>
          <a:xfrm>
            <a:off x="3659264" y="692696"/>
            <a:ext cx="438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Dumpfile</a:t>
            </a:r>
            <a:r>
              <a:rPr lang="de-AT" dirty="0"/>
              <a:t> </a:t>
            </a:r>
            <a:r>
              <a:rPr lang="de-AT" dirty="0" err="1"/>
              <a:t>compressed</a:t>
            </a:r>
            <a:r>
              <a:rPr lang="de-AT" dirty="0"/>
              <a:t> + </a:t>
            </a:r>
            <a:r>
              <a:rPr lang="de-AT" dirty="0" err="1"/>
              <a:t>checksum</a:t>
            </a:r>
            <a:r>
              <a:rPr lang="de-AT" dirty="0"/>
              <a:t> </a:t>
            </a:r>
            <a:r>
              <a:rPr lang="de-AT" dirty="0" err="1"/>
              <a:t>calculated</a:t>
            </a:r>
            <a:endParaRPr lang="de-AT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8C80FC7-D8AA-71C6-A4E7-DB7391BD9FD3}"/>
              </a:ext>
            </a:extLst>
          </p:cNvPr>
          <p:cNvSpPr txBox="1"/>
          <p:nvPr/>
        </p:nvSpPr>
        <p:spPr>
          <a:xfrm>
            <a:off x="4572000" y="6300028"/>
            <a:ext cx="264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Hadoop </a:t>
            </a:r>
            <a:r>
              <a:rPr lang="de-AT" dirty="0" err="1">
                <a:solidFill>
                  <a:srgbClr val="EF4037"/>
                </a:solidFill>
              </a:rPr>
              <a:t>feat</a:t>
            </a:r>
            <a:r>
              <a:rPr lang="de-AT" dirty="0">
                <a:solidFill>
                  <a:srgbClr val="EF4037"/>
                </a:solidFill>
              </a:rPr>
              <a:t>. Oracle DB</a:t>
            </a:r>
          </a:p>
        </p:txBody>
      </p:sp>
    </p:spTree>
    <p:extLst>
      <p:ext uri="{BB962C8B-B14F-4D97-AF65-F5344CB8AC3E}">
        <p14:creationId xmlns:p14="http://schemas.microsoft.com/office/powerpoint/2010/main" val="1856576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17848 -1.85185E-6 C 0.25851 -1.85185E-6 0.35695 -0.03634 0.35695 -0.06574 L 0.35695 -0.13125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-3.7037E-6 L 0.07309 0.04005 C 0.08715 0.04908 0.10798 0.05394 0.13003 0.05394 C 0.15503 0.05394 0.175 0.04908 0.18906 0.04005 C 0.21128 0.02662 0.33958 0.04769 0.36198 0.03449 " pathEditMode="relative" rAng="0" ptsTypes="AAAAA">
                                      <p:cBhvr>
                                        <p:cTn id="8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4" grpId="1" animBg="1"/>
      <p:bldGraphic spid="28" grpId="0">
        <p:bldAsOne/>
      </p:bldGraphic>
      <p:bldGraphic spid="30" grpId="0">
        <p:bldAsOne/>
      </p:bldGraphic>
      <p:bldP spid="36" grpId="0" animBg="1"/>
      <p:bldP spid="39" grpId="0" animBg="1"/>
      <p:bldGraphic spid="42" grpId="0">
        <p:bldAsOne/>
      </p:bldGraphic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Hybrid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Partitioning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: Hadoop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feat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. Oracle DB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7CF918-5AEB-4970-B15B-EFE427471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8" y="764704"/>
            <a:ext cx="8311132" cy="511256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96A8CCC-E8CA-E72B-4D81-C9902241846E}"/>
              </a:ext>
            </a:extLst>
          </p:cNvPr>
          <p:cNvSpPr txBox="1"/>
          <p:nvPr/>
        </p:nvSpPr>
        <p:spPr>
          <a:xfrm>
            <a:off x="3059832" y="6300028"/>
            <a:ext cx="418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Hybrid </a:t>
            </a:r>
            <a:r>
              <a:rPr lang="de-AT" dirty="0" err="1">
                <a:solidFill>
                  <a:srgbClr val="EF4037"/>
                </a:solidFill>
              </a:rPr>
              <a:t>Partitioning</a:t>
            </a:r>
            <a:r>
              <a:rPr lang="de-AT" dirty="0">
                <a:solidFill>
                  <a:srgbClr val="EF4037"/>
                </a:solidFill>
              </a:rPr>
              <a:t>: Cloud </a:t>
            </a:r>
            <a:r>
              <a:rPr lang="de-AT" dirty="0" err="1">
                <a:solidFill>
                  <a:srgbClr val="EF4037"/>
                </a:solidFill>
              </a:rPr>
              <a:t>Object</a:t>
            </a:r>
            <a:r>
              <a:rPr lang="de-AT" dirty="0">
                <a:solidFill>
                  <a:srgbClr val="EF4037"/>
                </a:solidFill>
              </a:rPr>
              <a:t> Stores</a:t>
            </a:r>
          </a:p>
        </p:txBody>
      </p:sp>
    </p:spTree>
    <p:extLst>
      <p:ext uri="{BB962C8B-B14F-4D97-AF65-F5344CB8AC3E}">
        <p14:creationId xmlns:p14="http://schemas.microsoft.com/office/powerpoint/2010/main" val="296912159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Hybrid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Partitioning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: Cloud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Object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 Stores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DF1CC8-A38C-4D7A-95F5-C921197A5DDC}"/>
              </a:ext>
            </a:extLst>
          </p:cNvPr>
          <p:cNvSpPr txBox="1"/>
          <p:nvPr/>
        </p:nvSpPr>
        <p:spPr>
          <a:xfrm>
            <a:off x="395536" y="620688"/>
            <a:ext cx="8219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</a:t>
            </a:r>
            <a:r>
              <a:rPr lang="en-US" b="1" dirty="0"/>
              <a:t>19c</a:t>
            </a:r>
            <a:r>
              <a:rPr lang="en-US" dirty="0"/>
              <a:t> data in object store can be stored and accessed in: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dirty="0"/>
              <a:t>Oracle </a:t>
            </a:r>
            <a:r>
              <a:rPr lang="de-AT" dirty="0" err="1"/>
              <a:t>Object</a:t>
            </a:r>
            <a:r>
              <a:rPr lang="de-AT" dirty="0"/>
              <a:t> Store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Azure Blob Storage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Google cloud Storage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dirty="0"/>
              <a:t>Amazon S3-Compatible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/>
              <a:t>Access using explicit authentication or pre-authenticated URIs.</a:t>
            </a:r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971E5F-00C4-4A95-90DC-5F7E59F05368}"/>
              </a:ext>
            </a:extLst>
          </p:cNvPr>
          <p:cNvSpPr txBox="1"/>
          <p:nvPr/>
        </p:nvSpPr>
        <p:spPr>
          <a:xfrm>
            <a:off x="611560" y="2636912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orders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order_id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order_date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DATE, … )</a:t>
            </a:r>
          </a:p>
          <a:p>
            <a:r>
              <a:rPr lang="de-A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EXTERNAL PARTITION ATTRIBUTES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 TYPE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oracle_datapump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DEFAULT DIRECTORY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data_dir</a:t>
            </a:r>
            <a:endParaRPr lang="de-AT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ACCESS PARAMETERS (</a:t>
            </a:r>
          </a:p>
          <a:p>
            <a:r>
              <a:rPr lang="de-A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CREDENTIAL 'CLOUD_CREDENTIAL'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REJECT LIMIT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unlimited</a:t>
            </a:r>
            <a:endParaRPr lang="de-AT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PARTITION BY RANGE(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order_date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partition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q1_2015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than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(‘2015-04-01’)</a:t>
            </a:r>
          </a:p>
          <a:p>
            <a:r>
              <a:rPr lang="de-A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LOCATION ('https://swiftobjectstorage.eu_frankfurt-1/EAM/WM/2021/WM20150401.dmp')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partition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q2_2015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than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(‘2015-07-01’)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LOCATION (‘...’),</a:t>
            </a:r>
          </a:p>
          <a:p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partition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q3_2015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than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(‘2015-10-01’)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LOCATION (‘...’),</a:t>
            </a:r>
          </a:p>
          <a:p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partition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q4_2015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than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(‘2016-01-01’)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D4B2764-5AA4-C17A-7A0E-075F4F629538}"/>
              </a:ext>
            </a:extLst>
          </p:cNvPr>
          <p:cNvSpPr txBox="1"/>
          <p:nvPr/>
        </p:nvSpPr>
        <p:spPr>
          <a:xfrm>
            <a:off x="3635896" y="6300028"/>
            <a:ext cx="351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Hybrid </a:t>
            </a:r>
            <a:r>
              <a:rPr lang="de-AT" dirty="0" err="1">
                <a:solidFill>
                  <a:srgbClr val="EF4037"/>
                </a:solidFill>
              </a:rPr>
              <a:t>Partitioning</a:t>
            </a:r>
            <a:r>
              <a:rPr lang="de-AT" dirty="0">
                <a:solidFill>
                  <a:srgbClr val="EF4037"/>
                </a:solidFill>
              </a:rPr>
              <a:t>: On-</a:t>
            </a:r>
            <a:r>
              <a:rPr lang="de-AT" dirty="0" err="1">
                <a:solidFill>
                  <a:srgbClr val="EF4037"/>
                </a:solidFill>
              </a:rPr>
              <a:t>Premises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84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Hybrid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Partitioning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: On-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premises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DF1CC8-A38C-4D7A-95F5-C921197A5DDC}"/>
              </a:ext>
            </a:extLst>
          </p:cNvPr>
          <p:cNvSpPr txBox="1"/>
          <p:nvPr/>
        </p:nvSpPr>
        <p:spPr>
          <a:xfrm>
            <a:off x="395536" y="3458184"/>
            <a:ext cx="813690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OR REPLACE DIRECTORY 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HYPA_202102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 '/path/to/ZFS/2021/02';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GRANT READ, WRITE, EXECUTE ON DIRECTORY HYPA_202102 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app_schema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971E5F-00C4-4A95-90DC-5F7E59F05368}"/>
              </a:ext>
            </a:extLst>
          </p:cNvPr>
          <p:cNvSpPr txBox="1"/>
          <p:nvPr/>
        </p:nvSpPr>
        <p:spPr>
          <a:xfrm>
            <a:off x="395536" y="692696"/>
            <a:ext cx="8136904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de-AT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app_schema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.SOME_TABLE</a:t>
            </a:r>
            <a:endParaRPr lang="de-AT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LOAD_DTS     TIMESTAMP(6)                     NOT NULL,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ISIN         VARCHAR2(12 CHAR),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VALUE        VARCHAR2(4000 CHAR)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A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PARTITION BY LIST (LOAD_DTS)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PARTITION P0 VALUES (TO_TIMESTAMP('13.02.2021 21:15:18,002698', 'DD.MM.YYYY HH24:MI:SS,FF'))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6B0F2B-6C38-7863-6990-6032BF5CCE30}"/>
              </a:ext>
            </a:extLst>
          </p:cNvPr>
          <p:cNvSpPr txBox="1"/>
          <p:nvPr/>
        </p:nvSpPr>
        <p:spPr>
          <a:xfrm>
            <a:off x="395536" y="4095067"/>
            <a:ext cx="8136904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SOME_TABLE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A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ADD EXTERNAL PARTITION ATTRIBUTES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(TYPE ORACLE_DATAPUMP 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DEFAULT DIRECTORY 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HYPA_202102 </a:t>
            </a:r>
            <a:endParaRPr lang="de-AT" sz="1400" b="1" dirty="0"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ACCESS PARAMETERS (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FIELDS TERMINATED BY ';'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(LOAD_DTS, ISIN,…, VALUE)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)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);</a:t>
            </a:r>
            <a:endParaRPr lang="de-AT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8BAE67F-962E-5F00-F4DC-C0BFBCDEA20E}"/>
              </a:ext>
            </a:extLst>
          </p:cNvPr>
          <p:cNvSpPr txBox="1"/>
          <p:nvPr/>
        </p:nvSpPr>
        <p:spPr>
          <a:xfrm>
            <a:off x="3635896" y="6300028"/>
            <a:ext cx="351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Hybrid </a:t>
            </a:r>
            <a:r>
              <a:rPr lang="de-AT" dirty="0" err="1">
                <a:solidFill>
                  <a:srgbClr val="EF4037"/>
                </a:solidFill>
              </a:rPr>
              <a:t>Partitioning</a:t>
            </a:r>
            <a:r>
              <a:rPr lang="de-AT" dirty="0">
                <a:solidFill>
                  <a:srgbClr val="EF4037"/>
                </a:solidFill>
              </a:rPr>
              <a:t>: On-</a:t>
            </a:r>
            <a:r>
              <a:rPr lang="de-AT" dirty="0" err="1">
                <a:solidFill>
                  <a:srgbClr val="EF4037"/>
                </a:solidFill>
              </a:rPr>
              <a:t>Premises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34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Hybrid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Partitioning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: On-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premises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DF1CC8-A38C-4D7A-95F5-C921197A5DDC}"/>
              </a:ext>
            </a:extLst>
          </p:cNvPr>
          <p:cNvSpPr txBox="1"/>
          <p:nvPr/>
        </p:nvSpPr>
        <p:spPr>
          <a:xfrm>
            <a:off x="417123" y="781497"/>
            <a:ext cx="8219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OR REPLACE DIRECTORY 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HYPA_202102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 '/path/to/ZFS/2021/02';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GRANT READ, WRITE, EXECUTE ON DIRECTORY HYPA_202102 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app_schema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971E5F-00C4-4A95-90DC-5F7E59F05368}"/>
              </a:ext>
            </a:extLst>
          </p:cNvPr>
          <p:cNvSpPr txBox="1"/>
          <p:nvPr/>
        </p:nvSpPr>
        <p:spPr>
          <a:xfrm>
            <a:off x="417122" y="1700808"/>
            <a:ext cx="8219255" cy="3754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de-AT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app_schema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.SOME_TABLE</a:t>
            </a:r>
            <a:endParaRPr lang="de-AT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LOAD_DTS     TIMESTAMP(6)                     NOT NULL,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ISIN         VARCHAR2(12 CHAR),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VALUE        VARCHAR2(4000 CHAR)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A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EXTERNAL PARTITION ATTRIBUTES</a:t>
            </a:r>
          </a:p>
          <a:p>
            <a:r>
              <a:rPr lang="de-A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( </a:t>
            </a:r>
          </a:p>
          <a:p>
            <a:r>
              <a:rPr lang="de-A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TYPE </a:t>
            </a:r>
            <a:r>
              <a:rPr lang="de-AT" sz="14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oracle_datapump</a:t>
            </a:r>
            <a:endParaRPr lang="de-AT" sz="1400" b="1" dirty="0"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DEFAULT DIRECTORY HYPA_202102</a:t>
            </a:r>
          </a:p>
          <a:p>
            <a:r>
              <a:rPr lang="de-A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) </a:t>
            </a:r>
          </a:p>
          <a:p>
            <a:r>
              <a:rPr lang="de-A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PARTITION BY LIST (LOAD_DTS)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PARTITION P0 VALUES (TO_TIMESTAMP('13.02.2021 21:15:18,002698', 'DD.MM.YYYY HH24:MI:SS,FF'))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8BAE67F-962E-5F00-F4DC-C0BFBCDEA20E}"/>
              </a:ext>
            </a:extLst>
          </p:cNvPr>
          <p:cNvSpPr txBox="1"/>
          <p:nvPr/>
        </p:nvSpPr>
        <p:spPr>
          <a:xfrm>
            <a:off x="3635896" y="6300028"/>
            <a:ext cx="351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Hybrid </a:t>
            </a:r>
            <a:r>
              <a:rPr lang="de-AT" dirty="0" err="1">
                <a:solidFill>
                  <a:srgbClr val="EF4037"/>
                </a:solidFill>
              </a:rPr>
              <a:t>Partitioning</a:t>
            </a:r>
            <a:r>
              <a:rPr lang="de-AT" dirty="0">
                <a:solidFill>
                  <a:srgbClr val="EF4037"/>
                </a:solidFill>
              </a:rPr>
              <a:t>: On-</a:t>
            </a:r>
            <a:r>
              <a:rPr lang="de-AT" dirty="0" err="1">
                <a:solidFill>
                  <a:srgbClr val="EF4037"/>
                </a:solidFill>
              </a:rPr>
              <a:t>Premises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16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Hybrid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Partitioning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: On-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premises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DF1CC8-A38C-4D7A-95F5-C921197A5DDC}"/>
              </a:ext>
            </a:extLst>
          </p:cNvPr>
          <p:cNvSpPr txBox="1"/>
          <p:nvPr/>
        </p:nvSpPr>
        <p:spPr>
          <a:xfrm>
            <a:off x="467544" y="4075064"/>
            <a:ext cx="8219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app_schema.SOME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drop partition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for (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TO_TIMESTAMP('13.02.2021 21:15:18,002698', 'DD.MM.YYYY HH24:MI:SS,FF')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971E5F-00C4-4A95-90DC-5F7E59F05368}"/>
              </a:ext>
            </a:extLst>
          </p:cNvPr>
          <p:cNvSpPr txBox="1"/>
          <p:nvPr/>
        </p:nvSpPr>
        <p:spPr>
          <a:xfrm>
            <a:off x="467544" y="1315672"/>
            <a:ext cx="8064896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app_schema.</a:t>
            </a:r>
            <a:r>
              <a:rPr lang="de-AT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hypa_20210213</a:t>
            </a:r>
          </a:p>
          <a:p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organization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external 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type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oracle_datapump</a:t>
            </a:r>
            <a:endParaRPr lang="de-AT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directory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HYPA_202102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location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A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'hypa_20210213.dmp'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SOME_TABLE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load_dts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TO_TIMESTAMP('13.02.2021 21:15:18,002698', 'DD.MM.YYYY HH24:MI:SS,FF');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30C7D6C-8037-6853-0B16-478D2422294F}"/>
              </a:ext>
            </a:extLst>
          </p:cNvPr>
          <p:cNvSpPr txBox="1"/>
          <p:nvPr/>
        </p:nvSpPr>
        <p:spPr>
          <a:xfrm>
            <a:off x="3635896" y="6300028"/>
            <a:ext cx="365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Hybrid </a:t>
            </a:r>
            <a:r>
              <a:rPr lang="de-AT" dirty="0" err="1">
                <a:solidFill>
                  <a:srgbClr val="EF4037"/>
                </a:solidFill>
              </a:rPr>
              <a:t>Partitioning</a:t>
            </a:r>
            <a:r>
              <a:rPr lang="de-AT" dirty="0">
                <a:solidFill>
                  <a:srgbClr val="EF4037"/>
                </a:solidFill>
              </a:rPr>
              <a:t>: Oracle Cloud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6B0F2B-6C38-7863-6990-6032BF5CCE30}"/>
              </a:ext>
            </a:extLst>
          </p:cNvPr>
          <p:cNvSpPr txBox="1"/>
          <p:nvPr/>
        </p:nvSpPr>
        <p:spPr>
          <a:xfrm>
            <a:off x="467544" y="4721232"/>
            <a:ext cx="8669361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alter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app_schema.SOME_TABLE</a:t>
            </a:r>
            <a:b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AT" sz="14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A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partition</a:t>
            </a:r>
            <a:r>
              <a:rPr lang="de-A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p20210213 </a:t>
            </a:r>
            <a:br>
              <a:rPr lang="de-A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VALUES (TO_TIMESTAMP('13.02.2021 21:15:18,002698', 'DD.MM.YYYY HH24:MI:SS,FF'))</a:t>
            </a:r>
          </a:p>
          <a:p>
            <a:r>
              <a:rPr lang="de-A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EXTERNAL DEFAULT DIRECTORY HYPA_202102  LOCATION ('hypa_20210213.dmp');</a:t>
            </a:r>
            <a:endParaRPr lang="de-AT" sz="1200" b="1" dirty="0"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C44477-3B44-4661-EEBB-9C88AF3B9550}"/>
              </a:ext>
            </a:extLst>
          </p:cNvPr>
          <p:cNvSpPr txBox="1"/>
          <p:nvPr/>
        </p:nvSpPr>
        <p:spPr>
          <a:xfrm>
            <a:off x="467544" y="5758528"/>
            <a:ext cx="462819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app_schema.</a:t>
            </a:r>
            <a:r>
              <a:rPr lang="de-AT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hypa_20210213</a:t>
            </a:r>
            <a: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92CB33-05D4-8D23-4CBA-D1F0FB4876A8}"/>
              </a:ext>
            </a:extLst>
          </p:cNvPr>
          <p:cNvSpPr txBox="1"/>
          <p:nvPr/>
        </p:nvSpPr>
        <p:spPr>
          <a:xfrm>
            <a:off x="467544" y="836712"/>
            <a:ext cx="672652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alter </a:t>
            </a:r>
            <a:r>
              <a:rPr lang="de-A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some_table</a:t>
            </a:r>
            <a: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6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modify</a:t>
            </a:r>
            <a:r>
              <a:rPr lang="de-AT" sz="16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6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partition</a:t>
            </a:r>
            <a:r>
              <a:rPr lang="de-AT" sz="16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p0 </a:t>
            </a:r>
            <a:r>
              <a:rPr lang="de-AT" sz="16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de-AT" sz="16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6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02962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AT" sz="2800" b="1" dirty="0">
                <a:solidFill>
                  <a:schemeClr val="bg1"/>
                </a:solidFill>
                <a:latin typeface="Trebuchet MS" pitchFamily="34" charset="0"/>
              </a:rPr>
              <a:t>About </a:t>
            </a:r>
            <a:r>
              <a:rPr lang="de-AT" sz="2800" b="1" dirty="0" err="1">
                <a:solidFill>
                  <a:schemeClr val="bg1"/>
                </a:solidFill>
                <a:latin typeface="Trebuchet MS" pitchFamily="34" charset="0"/>
              </a:rPr>
              <a:t>me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3C70892-828E-5755-0C2A-77FE33F143D2}"/>
              </a:ext>
            </a:extLst>
          </p:cNvPr>
          <p:cNvSpPr txBox="1"/>
          <p:nvPr/>
        </p:nvSpPr>
        <p:spPr>
          <a:xfrm>
            <a:off x="395536" y="836712"/>
            <a:ext cx="40025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b="1" dirty="0"/>
              <a:t>OCM</a:t>
            </a:r>
            <a:r>
              <a:rPr lang="de-AT" sz="2000" dirty="0"/>
              <a:t> (Oracle Certified Master)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b="1" dirty="0"/>
              <a:t>OCE</a:t>
            </a:r>
            <a:r>
              <a:rPr lang="de-AT" sz="2000" dirty="0"/>
              <a:t>  (Oracle Certified SQL Expert)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Oracle </a:t>
            </a:r>
            <a:r>
              <a:rPr lang="de-AT" sz="2000" b="1" dirty="0"/>
              <a:t>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b="1" dirty="0"/>
              <a:t>@oradeto  | E: dejan@oracon.at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20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5DB3401-90A5-63F9-DD65-CAAB950E209B}"/>
              </a:ext>
            </a:extLst>
          </p:cNvPr>
          <p:cNvSpPr txBox="1"/>
          <p:nvPr/>
        </p:nvSpPr>
        <p:spPr>
          <a:xfrm>
            <a:off x="395536" y="2276872"/>
            <a:ext cx="494302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Running </a:t>
            </a:r>
            <a:r>
              <a:rPr lang="de-AT" sz="2000" dirty="0" err="1"/>
              <a:t>two</a:t>
            </a:r>
            <a:r>
              <a:rPr lang="de-AT" sz="2000" dirty="0"/>
              <a:t> </a:t>
            </a:r>
            <a:r>
              <a:rPr lang="de-AT" sz="2000" dirty="0" err="1"/>
              <a:t>companies</a:t>
            </a:r>
            <a:r>
              <a:rPr lang="de-AT" sz="2000" dirty="0"/>
              <a:t> in Vienna, Austria: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b="1" dirty="0"/>
              <a:t>ORACON</a:t>
            </a:r>
            <a:r>
              <a:rPr lang="de-AT" sz="2000" dirty="0"/>
              <a:t> GmbH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b="1" dirty="0" err="1"/>
              <a:t>Finee</a:t>
            </a:r>
            <a:r>
              <a:rPr lang="de-AT" sz="2000" dirty="0"/>
              <a:t> GmbH (Co-</a:t>
            </a:r>
            <a:r>
              <a:rPr lang="de-AT" sz="2000" dirty="0" err="1"/>
              <a:t>founder</a:t>
            </a:r>
            <a:r>
              <a:rPr lang="de-AT" sz="2000" dirty="0"/>
              <a:t>)</a:t>
            </a:r>
            <a:br>
              <a:rPr lang="de-AT" sz="2000" dirty="0"/>
            </a:br>
            <a:endParaRPr lang="de-A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b="1" dirty="0"/>
              <a:t>Customers</a:t>
            </a:r>
            <a:r>
              <a:rPr lang="de-AT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dirty="0"/>
              <a:t>Raiffeisen Bank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dirty="0"/>
              <a:t>Erste Bank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dirty="0"/>
              <a:t>Deutsche Bank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dirty="0"/>
              <a:t>Allianz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dirty="0" err="1"/>
              <a:t>Blackrock</a:t>
            </a:r>
            <a:endParaRPr lang="de-A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dirty="0"/>
              <a:t>Goldman Sachs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dirty="0"/>
              <a:t>etc.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49CC6CC-A46E-7EA7-702A-BE5D4E21A890}"/>
              </a:ext>
            </a:extLst>
          </p:cNvPr>
          <p:cNvGrpSpPr/>
          <p:nvPr/>
        </p:nvGrpSpPr>
        <p:grpSpPr>
          <a:xfrm>
            <a:off x="4572933" y="1556792"/>
            <a:ext cx="3888432" cy="3744416"/>
            <a:chOff x="5270685" y="783357"/>
            <a:chExt cx="2917326" cy="2367199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111362D-08C0-74CD-5D78-5D009309A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90257" y="836712"/>
              <a:ext cx="1118047" cy="1683399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26F4A044-FCF1-B744-F1D4-D26A5A283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70685" y="1467157"/>
              <a:ext cx="2917326" cy="1683399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ED0AAA6-E342-93FF-40DD-1BE979262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64288" y="783357"/>
              <a:ext cx="734644" cy="1421507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B18A9F67-5D1B-AB9F-FC99-3A91BD3C68A7}"/>
              </a:ext>
            </a:extLst>
          </p:cNvPr>
          <p:cNvSpPr txBox="1"/>
          <p:nvPr/>
        </p:nvSpPr>
        <p:spPr>
          <a:xfrm>
            <a:off x="5773390" y="6300028"/>
            <a:ext cx="115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Agenda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69B39D8-EB20-77EB-A3C7-9CC1B8E631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739654"/>
            <a:ext cx="4572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022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Hybrid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Partitioning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: Oracle Cloud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DF1CC8-A38C-4D7A-95F5-C921197A5DDC}"/>
              </a:ext>
            </a:extLst>
          </p:cNvPr>
          <p:cNvSpPr txBox="1"/>
          <p:nvPr/>
        </p:nvSpPr>
        <p:spPr>
          <a:xfrm>
            <a:off x="457200" y="3121223"/>
            <a:ext cx="821925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alter database property set </a:t>
            </a:r>
            <a:r>
              <a:rPr lang="en-US" sz="14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default_credential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'ORACON.HYPART_CRED';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971E5F-00C4-4A95-90DC-5F7E59F05368}"/>
              </a:ext>
            </a:extLst>
          </p:cNvPr>
          <p:cNvSpPr txBox="1"/>
          <p:nvPr/>
        </p:nvSpPr>
        <p:spPr>
          <a:xfrm>
            <a:off x="467543" y="692696"/>
            <a:ext cx="8205907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 DEFINE OFF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 to disable the "&amp;" if contained within the password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DBMS_CLOUD.CREATE_CREDENTIAL(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credential_name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=&gt; 'HYPART_CRED',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username =&gt; 'dejan@oracon.at',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password =&gt; 'hyp:XyZ123+&amp;90a(!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END;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/</a:t>
            </a:r>
            <a:endParaRPr lang="de-AT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6B0F2B-6C38-7863-6990-6032BF5CCE30}"/>
              </a:ext>
            </a:extLst>
          </p:cNvPr>
          <p:cNvSpPr txBox="1"/>
          <p:nvPr/>
        </p:nvSpPr>
        <p:spPr>
          <a:xfrm>
            <a:off x="454195" y="3844786"/>
            <a:ext cx="8219256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owner,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credential_name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enabled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from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dba_credentials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where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credential_name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'HYPART_CRED';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OWNER      CREDENTIAL_NAME      ENABLED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-------------------- -------------------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ORACON     HYPART_CRED          TRUE</a:t>
            </a:r>
            <a:endParaRPr lang="de-AT" sz="1200" b="1" dirty="0"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D68DC2-55C2-52CD-E327-F1A71D6E4C76}"/>
              </a:ext>
            </a:extLst>
          </p:cNvPr>
          <p:cNvSpPr txBox="1"/>
          <p:nvPr/>
        </p:nvSpPr>
        <p:spPr>
          <a:xfrm>
            <a:off x="3635896" y="6300028"/>
            <a:ext cx="365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Hybrid </a:t>
            </a:r>
            <a:r>
              <a:rPr lang="de-AT" dirty="0" err="1">
                <a:solidFill>
                  <a:srgbClr val="EF4037"/>
                </a:solidFill>
              </a:rPr>
              <a:t>Partitioning</a:t>
            </a:r>
            <a:r>
              <a:rPr lang="de-AT" dirty="0">
                <a:solidFill>
                  <a:srgbClr val="EF4037"/>
                </a:solidFill>
              </a:rPr>
              <a:t>: Oracle Cloud</a:t>
            </a:r>
          </a:p>
        </p:txBody>
      </p:sp>
    </p:spTree>
    <p:extLst>
      <p:ext uri="{BB962C8B-B14F-4D97-AF65-F5344CB8AC3E}">
        <p14:creationId xmlns:p14="http://schemas.microsoft.com/office/powerpoint/2010/main" val="2838567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Hybrid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Partitioning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: Oracle Cloud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DF1CC8-A38C-4D7A-95F5-C921197A5DDC}"/>
              </a:ext>
            </a:extLst>
          </p:cNvPr>
          <p:cNvSpPr txBox="1"/>
          <p:nvPr/>
        </p:nvSpPr>
        <p:spPr>
          <a:xfrm>
            <a:off x="457200" y="5210616"/>
            <a:ext cx="807524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 validate hybrid partitioned table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execute DBMS_CLOUD.VALIDATE_EXTERNAL_TABLE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table_name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=&gt; 'HYBRID_PART_TAB');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971E5F-00C4-4A95-90DC-5F7E59F05368}"/>
              </a:ext>
            </a:extLst>
          </p:cNvPr>
          <p:cNvSpPr txBox="1"/>
          <p:nvPr/>
        </p:nvSpPr>
        <p:spPr>
          <a:xfrm>
            <a:off x="467544" y="692696"/>
            <a:ext cx="8064896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DBMS_CLOUD.CREATE_HYBRID_PART_TABLE(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table_name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=&gt; 'HYBRID_PART_TAB',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credential_name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'HYPART_CRED'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format          =&gt;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json_object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('type' VALUE                             DBMS_CLOUD.FORMAT_TYPE_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DATAPUMP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--format          =&gt;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json_object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('type' VALUE 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'CSV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'),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column_list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=&gt; '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load_date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account_id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number,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account_name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varchar2(64)',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partitioning_clause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=&gt; q'[partition by list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load_date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( partition p20211001 (TO_DATE('01.10.2021', 'DD.MM.YYYY HH24:MI:SS,FF')),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partition p20211002 (TO_DATE('02.10.2021', 'DD.MM.YYYY HH24:MI:SS,FF')),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partition p20211003 (TO_DATE('03.10.2021', 'DD.MM.YYYY HH24:MI:SS,FF'))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)]'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de-AT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C66B3D3-47E6-FC1E-BCC8-C46A49CB08BD}"/>
              </a:ext>
            </a:extLst>
          </p:cNvPr>
          <p:cNvSpPr txBox="1"/>
          <p:nvPr/>
        </p:nvSpPr>
        <p:spPr>
          <a:xfrm>
            <a:off x="3635896" y="6300028"/>
            <a:ext cx="365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Hybrid </a:t>
            </a:r>
            <a:r>
              <a:rPr lang="de-AT" dirty="0" err="1">
                <a:solidFill>
                  <a:srgbClr val="EF4037"/>
                </a:solidFill>
              </a:rPr>
              <a:t>Partitioning</a:t>
            </a:r>
            <a:r>
              <a:rPr lang="de-AT" dirty="0">
                <a:solidFill>
                  <a:srgbClr val="EF4037"/>
                </a:solidFill>
              </a:rPr>
              <a:t>: Oracle Cloud</a:t>
            </a:r>
          </a:p>
        </p:txBody>
      </p:sp>
    </p:spTree>
    <p:extLst>
      <p:ext uri="{BB962C8B-B14F-4D97-AF65-F5344CB8AC3E}">
        <p14:creationId xmlns:p14="http://schemas.microsoft.com/office/powerpoint/2010/main" val="3454433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Hybrid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Partitioning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: Oracle Cloud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DF1CC8-A38C-4D7A-95F5-C921197A5DDC}"/>
              </a:ext>
            </a:extLst>
          </p:cNvPr>
          <p:cNvSpPr txBox="1"/>
          <p:nvPr/>
        </p:nvSpPr>
        <p:spPr>
          <a:xfrm>
            <a:off x="436694" y="3212976"/>
            <a:ext cx="8095745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 export some partition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DBMS_CLOUD.EXPORT_DATA(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credential_name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=&gt; 'HYPART_CRED',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file_uri_list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'https://objectstorage.eu-</a:t>
            </a:r>
            <a:r>
              <a:rPr lang="en-US" sz="14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frankfurt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  1.oraclecloud.com/n/</a:t>
            </a:r>
            <a:r>
              <a:rPr lang="en-US" sz="14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oracon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/b/</a:t>
            </a:r>
            <a:r>
              <a:rPr lang="en-US" sz="14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ext_parts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/o/demoacc20211001.dmp'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format =&gt;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json_object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('type' value '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datapump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query =&gt; q'[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 * from HYBRID_PART_TAB where </a:t>
            </a:r>
            <a:r>
              <a:rPr lang="en-US" sz="14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load_date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=   TO_DATE('01.10.2021', 'DD.MM.YYYY')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]’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END;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/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971E5F-00C4-4A95-90DC-5F7E59F05368}"/>
              </a:ext>
            </a:extLst>
          </p:cNvPr>
          <p:cNvSpPr txBox="1"/>
          <p:nvPr/>
        </p:nvSpPr>
        <p:spPr>
          <a:xfrm>
            <a:off x="467544" y="820450"/>
            <a:ext cx="8064896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 query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dba_tables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hybrid from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dba_tables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where owner = 'ORACON' and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table_name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'HYBRID_PART_TAB';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HYBRID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endParaRPr lang="de-AT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5BAC37-8293-7248-EDB7-88A781DC5611}"/>
              </a:ext>
            </a:extLst>
          </p:cNvPr>
          <p:cNvSpPr txBox="1"/>
          <p:nvPr/>
        </p:nvSpPr>
        <p:spPr>
          <a:xfrm>
            <a:off x="3635896" y="6300028"/>
            <a:ext cx="365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Hybrid </a:t>
            </a:r>
            <a:r>
              <a:rPr lang="de-AT" dirty="0" err="1">
                <a:solidFill>
                  <a:srgbClr val="EF4037"/>
                </a:solidFill>
              </a:rPr>
              <a:t>Partitioning</a:t>
            </a:r>
            <a:r>
              <a:rPr lang="de-AT" dirty="0">
                <a:solidFill>
                  <a:srgbClr val="EF4037"/>
                </a:solidFill>
              </a:rPr>
              <a:t>: Oracle Cloud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0C20946-9554-1846-A8E6-6655DC7F7418}"/>
              </a:ext>
            </a:extLst>
          </p:cNvPr>
          <p:cNvSpPr txBox="1"/>
          <p:nvPr/>
        </p:nvSpPr>
        <p:spPr>
          <a:xfrm>
            <a:off x="436695" y="2696684"/>
            <a:ext cx="809574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alter </a:t>
            </a:r>
            <a:r>
              <a:rPr lang="de-A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some_table</a:t>
            </a:r>
            <a: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6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modify</a:t>
            </a:r>
            <a:r>
              <a:rPr lang="de-AT" sz="16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6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partition</a:t>
            </a:r>
            <a:r>
              <a:rPr lang="de-AT" sz="16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p20211001</a:t>
            </a:r>
            <a: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6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de-AT" sz="16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6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79042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Hybrid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Partitioning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: Oracle Cloud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DF1CC8-A38C-4D7A-95F5-C921197A5DDC}"/>
              </a:ext>
            </a:extLst>
          </p:cNvPr>
          <p:cNvSpPr txBox="1"/>
          <p:nvPr/>
        </p:nvSpPr>
        <p:spPr>
          <a:xfrm>
            <a:off x="457200" y="1484784"/>
            <a:ext cx="8075240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ORACON.HYBRID_PART_TAB add partition 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p20211001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VALUES (TO_DATE('01.10.2021', 'DD.MM.YYYY'))</a:t>
            </a:r>
          </a:p>
          <a:p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LOCATION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'https://objectstorage.eu-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frankfurt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 1.oraclecloud.com/n/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oracon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ext_parts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/o/demoacc20211001.dmp'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de-AT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971E5F-00C4-4A95-90DC-5F7E59F05368}"/>
              </a:ext>
            </a:extLst>
          </p:cNvPr>
          <p:cNvSpPr txBox="1"/>
          <p:nvPr/>
        </p:nvSpPr>
        <p:spPr>
          <a:xfrm>
            <a:off x="467544" y="816967"/>
            <a:ext cx="806489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ORACON.HYBRID_PART_TAB drop partition for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to_date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('01.10.2021','DD.MM.YYYY’))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AT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478B46D-7924-6FFB-A7E9-E36F9C7AB994}"/>
              </a:ext>
            </a:extLst>
          </p:cNvPr>
          <p:cNvSpPr txBox="1"/>
          <p:nvPr/>
        </p:nvSpPr>
        <p:spPr>
          <a:xfrm>
            <a:off x="457200" y="2852936"/>
            <a:ext cx="8075240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partitions</a:t>
            </a:r>
            <a:endParaRPr lang="de-AT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partition_name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tablespace_name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read_only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when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'YES'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'external'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'internal' end 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AS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partition_type</a:t>
            </a:r>
            <a:endParaRPr lang="de-AT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dba_tab_partitions</a:t>
            </a:r>
            <a:endParaRPr lang="de-AT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table_owner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'ORACON' and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table_name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'HYBRID_PART_TAB'</a:t>
            </a:r>
          </a:p>
          <a:p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partition_name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de-AT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PARTITION_NAME  TABLESPACE_NAME PARTITION_TYPE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 --------------- --------------------</a:t>
            </a:r>
          </a:p>
          <a:p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P20211001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SYSTEM          </a:t>
            </a:r>
            <a:r>
              <a:rPr lang="de-AT" sz="1400" b="1" dirty="0">
                <a:solidFill>
                  <a:srgbClr val="00B05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external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P2              DATA            internal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P3              DATA            internal</a:t>
            </a:r>
            <a:endParaRPr lang="de-AT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E5DCB6-D496-9481-4A10-039185323DDD}"/>
              </a:ext>
            </a:extLst>
          </p:cNvPr>
          <p:cNvSpPr txBox="1"/>
          <p:nvPr/>
        </p:nvSpPr>
        <p:spPr>
          <a:xfrm>
            <a:off x="2789244" y="6300028"/>
            <a:ext cx="437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Hybrid </a:t>
            </a:r>
            <a:r>
              <a:rPr lang="de-AT" dirty="0" err="1">
                <a:solidFill>
                  <a:srgbClr val="EF4037"/>
                </a:solidFill>
              </a:rPr>
              <a:t>Partitioning</a:t>
            </a:r>
            <a:r>
              <a:rPr lang="de-AT" dirty="0">
                <a:solidFill>
                  <a:srgbClr val="EF4037"/>
                </a:solidFill>
              </a:rPr>
              <a:t>: </a:t>
            </a:r>
            <a:r>
              <a:rPr lang="de-AT" dirty="0" err="1">
                <a:solidFill>
                  <a:srgbClr val="EF4037"/>
                </a:solidFill>
              </a:rPr>
              <a:t>Supported</a:t>
            </a:r>
            <a:r>
              <a:rPr lang="de-AT" dirty="0">
                <a:solidFill>
                  <a:srgbClr val="EF4037"/>
                </a:solidFill>
              </a:rPr>
              <a:t> </a:t>
            </a:r>
            <a:r>
              <a:rPr lang="de-AT" dirty="0" err="1">
                <a:solidFill>
                  <a:srgbClr val="EF4037"/>
                </a:solidFill>
              </a:rPr>
              <a:t>operations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43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Hybrid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Partitioning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: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Supported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operations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DF1CC8-A38C-4D7A-95F5-C921197A5DDC}"/>
              </a:ext>
            </a:extLst>
          </p:cNvPr>
          <p:cNvSpPr txBox="1"/>
          <p:nvPr/>
        </p:nvSpPr>
        <p:spPr>
          <a:xfrm>
            <a:off x="395536" y="620688"/>
            <a:ext cx="82192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following are operations supported on hybrid partitioned tables.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Creating single level RANGE and LIST partitioning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Using ALTER TABLE .. DDLs such as ADD, DROP, and RENAME partitions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Modifying for external partitions the location of the external data sources at the partition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Altering an existing partitioned internal table to a hybrid partitioned table containing both internal and external partitions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Changing the existing location to an empty location resulting in an empty external partition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Creating global partial non-unique indexes on internal partitions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Creating materialized views on internal partitions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Creating materialized views that include external partitions in QUERY_REWRITE_INTEGRITY stale tolerated mode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Full partition wise refreshing on external partitions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DML trigger operations on a hybrid partitioned table on internal partitions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Validating with ANALYZE TABLE ... VALIDATE STRUCTURE on internal partitions only in hybrid partitioned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Altering an existing hybrid partitioned table with no external partitions to a partitioned table with internal partitions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external partition can be exchanged with an external nonpartitioned table. Also, an internal partition can be exchanged with an internal nonpartitioned table.</a:t>
            </a:r>
            <a:endParaRPr lang="de-AT" sz="1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A53A83E-AD94-C6E8-BA28-0E897DEBA542}"/>
              </a:ext>
            </a:extLst>
          </p:cNvPr>
          <p:cNvSpPr txBox="1"/>
          <p:nvPr/>
        </p:nvSpPr>
        <p:spPr>
          <a:xfrm>
            <a:off x="5796136" y="6309320"/>
            <a:ext cx="12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Benefits</a:t>
            </a:r>
          </a:p>
        </p:txBody>
      </p:sp>
    </p:spTree>
    <p:extLst>
      <p:ext uri="{BB962C8B-B14F-4D97-AF65-F5344CB8AC3E}">
        <p14:creationId xmlns:p14="http://schemas.microsoft.com/office/powerpoint/2010/main" val="2749117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Benefits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AEE00C-E78E-4BB0-9F56-374D610A8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78706"/>
            <a:ext cx="8229600" cy="54474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AT" dirty="0" err="1"/>
              <a:t>Reducing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database</a:t>
            </a:r>
            <a:r>
              <a:rPr lang="de-AT" dirty="0"/>
              <a:t> </a:t>
            </a:r>
            <a:r>
              <a:rPr lang="de-AT" dirty="0" err="1"/>
              <a:t>size</a:t>
            </a:r>
            <a:endParaRPr lang="de-AT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de-AT" sz="2400" b="1" dirty="0" err="1">
                <a:solidFill>
                  <a:srgbClr val="00B050"/>
                </a:solidFill>
              </a:rPr>
              <a:t>Less</a:t>
            </a:r>
            <a:r>
              <a:rPr lang="de-AT" sz="2400" b="1" dirty="0">
                <a:solidFill>
                  <a:srgbClr val="00B050"/>
                </a:solidFill>
              </a:rPr>
              <a:t> </a:t>
            </a:r>
            <a:r>
              <a:rPr lang="de-AT" sz="2400" b="1" dirty="0" err="1">
                <a:solidFill>
                  <a:srgbClr val="00B050"/>
                </a:solidFill>
              </a:rPr>
              <a:t>storage</a:t>
            </a:r>
            <a:r>
              <a:rPr lang="de-AT" sz="2400" b="1" dirty="0">
                <a:solidFill>
                  <a:srgbClr val="00B050"/>
                </a:solidFill>
              </a:rPr>
              <a:t> </a:t>
            </a:r>
            <a:r>
              <a:rPr lang="de-AT" sz="2400" b="1" dirty="0" err="1">
                <a:solidFill>
                  <a:srgbClr val="00B050"/>
                </a:solidFill>
              </a:rPr>
              <a:t>costs</a:t>
            </a:r>
            <a:r>
              <a:rPr lang="de-AT" sz="2400" b="1" dirty="0">
                <a:solidFill>
                  <a:srgbClr val="00B050"/>
                </a:solidFill>
              </a:rPr>
              <a:t> </a:t>
            </a:r>
            <a:r>
              <a:rPr lang="de-AT" sz="2400" dirty="0" err="1"/>
              <a:t>for</a:t>
            </a:r>
            <a:r>
              <a:rPr lang="de-AT" sz="2400" dirty="0"/>
              <a:t> all </a:t>
            </a:r>
            <a:r>
              <a:rPr lang="de-AT" sz="2400" dirty="0" err="1"/>
              <a:t>Envs</a:t>
            </a:r>
            <a:r>
              <a:rPr lang="de-AT" sz="2400" dirty="0"/>
              <a:t>: </a:t>
            </a:r>
            <a:r>
              <a:rPr lang="de-AT" sz="2400" dirty="0" err="1"/>
              <a:t>Prod</a:t>
            </a:r>
            <a:r>
              <a:rPr lang="de-AT" sz="2400" dirty="0"/>
              <a:t>, Standby, UAT &amp; </a:t>
            </a:r>
            <a:r>
              <a:rPr lang="de-AT" sz="2400" dirty="0" err="1"/>
              <a:t>Dev</a:t>
            </a:r>
            <a:r>
              <a:rPr lang="de-AT" sz="2400" dirty="0"/>
              <a:t>, incl. Backup </a:t>
            </a:r>
            <a:endParaRPr lang="de-AT" sz="2400" b="1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de-AT" sz="2400" dirty="0" err="1"/>
              <a:t>Reducing</a:t>
            </a:r>
            <a:r>
              <a:rPr lang="de-AT" sz="2400" dirty="0"/>
              <a:t> CPU &amp; I/O -&gt; </a:t>
            </a:r>
            <a:r>
              <a:rPr lang="de-AT" sz="2400" b="1" dirty="0" err="1">
                <a:solidFill>
                  <a:srgbClr val="00B050"/>
                </a:solidFill>
              </a:rPr>
              <a:t>less</a:t>
            </a:r>
            <a:r>
              <a:rPr lang="de-AT" sz="2400" b="1" dirty="0">
                <a:solidFill>
                  <a:srgbClr val="00B050"/>
                </a:solidFill>
              </a:rPr>
              <a:t> </a:t>
            </a:r>
            <a:r>
              <a:rPr lang="de-AT" sz="2400" b="1" dirty="0" err="1">
                <a:solidFill>
                  <a:srgbClr val="00B050"/>
                </a:solidFill>
              </a:rPr>
              <a:t>impact</a:t>
            </a:r>
            <a:r>
              <a:rPr lang="de-AT" sz="2400" b="1" dirty="0">
                <a:solidFill>
                  <a:srgbClr val="00B050"/>
                </a:solidFill>
              </a:rPr>
              <a:t> </a:t>
            </a:r>
            <a:r>
              <a:rPr lang="de-AT" sz="2400" b="1" dirty="0" err="1">
                <a:solidFill>
                  <a:srgbClr val="00B050"/>
                </a:solidFill>
              </a:rPr>
              <a:t>of</a:t>
            </a:r>
            <a:r>
              <a:rPr lang="de-AT" sz="2400" b="1" dirty="0">
                <a:solidFill>
                  <a:srgbClr val="00B050"/>
                </a:solidFill>
              </a:rPr>
              <a:t> </a:t>
            </a:r>
            <a:r>
              <a:rPr lang="de-AT" sz="2400" b="1" dirty="0" err="1">
                <a:solidFill>
                  <a:srgbClr val="00B050"/>
                </a:solidFill>
              </a:rPr>
              <a:t>database</a:t>
            </a:r>
            <a:r>
              <a:rPr lang="de-AT" sz="2400" b="1" dirty="0">
                <a:solidFill>
                  <a:srgbClr val="00B050"/>
                </a:solidFill>
              </a:rPr>
              <a:t> </a:t>
            </a:r>
            <a:r>
              <a:rPr lang="de-AT" sz="2400" b="1" dirty="0" err="1">
                <a:solidFill>
                  <a:srgbClr val="00B050"/>
                </a:solidFill>
              </a:rPr>
              <a:t>backup</a:t>
            </a:r>
            <a:r>
              <a:rPr lang="de-AT" sz="2400" b="1" dirty="0">
                <a:solidFill>
                  <a:srgbClr val="00B050"/>
                </a:solidFill>
              </a:rPr>
              <a:t> &amp; </a:t>
            </a:r>
            <a:r>
              <a:rPr lang="de-AT" sz="2400" b="1" dirty="0" err="1">
                <a:solidFill>
                  <a:srgbClr val="00B050"/>
                </a:solidFill>
              </a:rPr>
              <a:t>cloning</a:t>
            </a:r>
            <a:r>
              <a:rPr lang="de-AT" sz="2400" b="1" dirty="0">
                <a:solidFill>
                  <a:srgbClr val="00B050"/>
                </a:solidFill>
              </a:rPr>
              <a:t> on </a:t>
            </a:r>
            <a:r>
              <a:rPr lang="de-AT" sz="2400" b="1" dirty="0" err="1">
                <a:solidFill>
                  <a:srgbClr val="00B050"/>
                </a:solidFill>
              </a:rPr>
              <a:t>the</a:t>
            </a:r>
            <a:r>
              <a:rPr lang="de-AT" sz="2400" b="1" dirty="0">
                <a:solidFill>
                  <a:srgbClr val="00B050"/>
                </a:solidFill>
              </a:rPr>
              <a:t> </a:t>
            </a:r>
            <a:r>
              <a:rPr lang="de-AT" sz="2400" b="1" dirty="0" err="1">
                <a:solidFill>
                  <a:srgbClr val="00B050"/>
                </a:solidFill>
              </a:rPr>
              <a:t>whole</a:t>
            </a:r>
            <a:r>
              <a:rPr lang="de-AT" sz="2400" b="1" dirty="0">
                <a:solidFill>
                  <a:srgbClr val="00B050"/>
                </a:solidFill>
              </a:rPr>
              <a:t> </a:t>
            </a:r>
            <a:r>
              <a:rPr lang="de-AT" sz="2400" b="1" dirty="0" err="1">
                <a:solidFill>
                  <a:srgbClr val="00B050"/>
                </a:solidFill>
              </a:rPr>
              <a:t>infrastructure</a:t>
            </a:r>
            <a:endParaRPr lang="de-AT" sz="2400" b="1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de-AT" sz="2400" dirty="0" err="1"/>
              <a:t>Reducing</a:t>
            </a:r>
            <a:r>
              <a:rPr lang="de-AT" sz="2400" dirty="0"/>
              <a:t> Recovery time -&gt; </a:t>
            </a:r>
            <a:r>
              <a:rPr lang="de-AT" sz="2400" b="1" dirty="0" err="1">
                <a:solidFill>
                  <a:srgbClr val="00B050"/>
                </a:solidFill>
              </a:rPr>
              <a:t>stable</a:t>
            </a:r>
            <a:r>
              <a:rPr lang="de-AT" sz="2400" b="1" dirty="0">
                <a:solidFill>
                  <a:srgbClr val="00B050"/>
                </a:solidFill>
              </a:rPr>
              <a:t> SLA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AT" sz="2400" dirty="0" err="1"/>
              <a:t>Reducing</a:t>
            </a:r>
            <a:r>
              <a:rPr lang="de-AT" sz="2400" dirty="0"/>
              <a:t> </a:t>
            </a:r>
            <a:r>
              <a:rPr lang="de-AT" sz="2400" dirty="0" err="1"/>
              <a:t>Cloning</a:t>
            </a:r>
            <a:r>
              <a:rPr lang="de-AT" sz="2400" dirty="0"/>
              <a:t> time -&gt; </a:t>
            </a:r>
            <a:r>
              <a:rPr lang="de-AT" sz="2400" b="1" dirty="0" err="1">
                <a:solidFill>
                  <a:srgbClr val="00B050"/>
                </a:solidFill>
              </a:rPr>
              <a:t>less</a:t>
            </a:r>
            <a:r>
              <a:rPr lang="de-AT" sz="2400" b="1" dirty="0">
                <a:solidFill>
                  <a:srgbClr val="00B050"/>
                </a:solidFill>
              </a:rPr>
              <a:t> </a:t>
            </a:r>
            <a:r>
              <a:rPr lang="de-AT" sz="2400" b="1" dirty="0" err="1">
                <a:solidFill>
                  <a:srgbClr val="00B050"/>
                </a:solidFill>
              </a:rPr>
              <a:t>delays</a:t>
            </a:r>
            <a:endParaRPr lang="de-AT" sz="2400" b="1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de-AT" sz="2400" dirty="0"/>
              <a:t>Data </a:t>
            </a:r>
            <a:r>
              <a:rPr lang="de-AT" sz="2400" b="1" dirty="0" err="1">
                <a:solidFill>
                  <a:srgbClr val="00B050"/>
                </a:solidFill>
              </a:rPr>
              <a:t>Archiving</a:t>
            </a:r>
            <a:r>
              <a:rPr lang="de-AT" sz="2400" dirty="0"/>
              <a:t> + </a:t>
            </a:r>
            <a:r>
              <a:rPr lang="de-AT" sz="2400" b="1" dirty="0">
                <a:solidFill>
                  <a:srgbClr val="00B050"/>
                </a:solidFill>
              </a:rPr>
              <a:t>Read </a:t>
            </a:r>
            <a:r>
              <a:rPr lang="de-AT" sz="2400" b="1" dirty="0" err="1">
                <a:solidFill>
                  <a:srgbClr val="00B050"/>
                </a:solidFill>
              </a:rPr>
              <a:t>only</a:t>
            </a:r>
            <a:r>
              <a:rPr lang="de-AT" sz="2400" b="1" dirty="0">
                <a:solidFill>
                  <a:srgbClr val="00B050"/>
                </a:solidFill>
              </a:rPr>
              <a:t> </a:t>
            </a:r>
            <a:r>
              <a:rPr lang="de-AT" sz="2400" dirty="0" err="1"/>
              <a:t>dump</a:t>
            </a:r>
            <a:r>
              <a:rPr lang="de-AT" sz="2400" dirty="0"/>
              <a:t> </a:t>
            </a:r>
            <a:r>
              <a:rPr lang="de-AT" sz="2400" dirty="0" err="1"/>
              <a:t>files</a:t>
            </a:r>
            <a:endParaRPr lang="de-AT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6C4A6F-04EE-177A-3A0C-D0B57E0A9DA0}"/>
              </a:ext>
            </a:extLst>
          </p:cNvPr>
          <p:cNvSpPr txBox="1"/>
          <p:nvPr/>
        </p:nvSpPr>
        <p:spPr>
          <a:xfrm>
            <a:off x="5076056" y="6300028"/>
            <a:ext cx="199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Benefits: DB </a:t>
            </a:r>
            <a:r>
              <a:rPr lang="de-AT" dirty="0" err="1">
                <a:solidFill>
                  <a:srgbClr val="EF4037"/>
                </a:solidFill>
              </a:rPr>
              <a:t>size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98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AT" sz="2800" b="1" dirty="0">
                <a:solidFill>
                  <a:schemeClr val="bg1"/>
                </a:solidFill>
                <a:latin typeface="Trebuchet MS" pitchFamily="34" charset="0"/>
              </a:rPr>
              <a:t>Benefits: 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DB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size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ACAEF6-FF6D-430C-BA96-BC19BB8B61FF}"/>
              </a:ext>
            </a:extLst>
          </p:cNvPr>
          <p:cNvSpPr txBox="1"/>
          <p:nvPr/>
        </p:nvSpPr>
        <p:spPr>
          <a:xfrm>
            <a:off x="118129" y="620688"/>
            <a:ext cx="8907741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allocated_storage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as “Allocated storage in GB”,</a:t>
            </a:r>
            <a:b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allocated_storage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 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1" i="0" dirty="0">
                <a:solidFill>
                  <a:srgbClr val="EF4037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0.0805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/* Price GB/month */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 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</a:t>
            </a:r>
            <a:r>
              <a:rPr lang="en-US" sz="1400" b="0" i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/* multiplied by 12 months */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 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</a:t>
            </a:r>
            <a:r>
              <a:rPr lang="en-US" sz="1400" b="0" i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/* 4 </a:t>
            </a:r>
            <a:r>
              <a:rPr lang="en-US" sz="1400" b="0" i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envs</a:t>
            </a:r>
            <a:r>
              <a:rPr lang="en-US" sz="1400" b="0" i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: Prod, Standby, UAT and DEV */ 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  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</a:rPr>
              <a:t>"Total cost in EUR/year“,</a:t>
            </a:r>
            <a:endParaRPr lang="en-US" sz="1400" dirty="0">
              <a:solidFill>
                <a:srgbClr val="2C363A"/>
              </a:solidFill>
              <a:latin typeface="Calibri" panose="020F0502020204030204" pitchFamily="34" charset="0"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allocated_storage</a:t>
            </a:r>
            <a:endParaRPr lang="en-US" sz="1400" dirty="0">
              <a:solidFill>
                <a:srgbClr val="2C363A"/>
              </a:solidFill>
              <a:latin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     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800000"/>
                </a:solidFill>
                <a:latin typeface="Courier New" panose="02070309020205020404" pitchFamily="49" charset="0"/>
              </a:rPr>
              <a:t>0.0805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800000"/>
                </a:solidFill>
                <a:latin typeface="Courier New" panose="02070309020205020404" pitchFamily="49" charset="0"/>
              </a:rPr>
              <a:t>12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800000"/>
                </a:solidFill>
                <a:latin typeface="Courier New" panose="02070309020205020404" pitchFamily="49" charset="0"/>
              </a:rPr>
              <a:t>4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  </a:t>
            </a:r>
            <a:endParaRPr lang="en-US" sz="1400" b="0" i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algn="l"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1.05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</a:t>
            </a:r>
            <a:r>
              <a:rPr lang="en-US" sz="1400" b="0" i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/* one more year: estimated growth by 5% */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   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“Total cost in EUR/year next year"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from (</a:t>
            </a:r>
            <a:b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</a:b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select round(sum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800080"/>
                </a:solidFill>
                <a:latin typeface="Courier New" panose="02070309020205020404" pitchFamily="49" charset="0"/>
              </a:rPr>
              <a:t>space_</a:t>
            </a:r>
            <a:r>
              <a:rPr lang="en-US" sz="1400" dirty="0" err="1">
                <a:solidFill>
                  <a:srgbClr val="800040"/>
                </a:solidFill>
                <a:latin typeface="Courier New" panose="02070309020205020404" pitchFamily="49" charset="0"/>
              </a:rPr>
              <a:t>used.bytes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/</a:t>
            </a:r>
            <a:r>
              <a:rPr lang="en-US" sz="1400" dirty="0">
                <a:solidFill>
                  <a:srgbClr val="800000"/>
                </a:solidFill>
                <a:latin typeface="Courier New" panose="02070309020205020404" pitchFamily="49" charset="0"/>
              </a:rPr>
              <a:t>1024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/</a:t>
            </a:r>
            <a:r>
              <a:rPr lang="en-US" sz="1400" dirty="0">
                <a:solidFill>
                  <a:srgbClr val="800000"/>
                </a:solidFill>
                <a:latin typeface="Courier New" panose="02070309020205020404" pitchFamily="49" charset="0"/>
              </a:rPr>
              <a:t>1024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/</a:t>
            </a:r>
            <a:r>
              <a:rPr lang="en-US" sz="1400" dirty="0">
                <a:solidFill>
                  <a:srgbClr val="800000"/>
                </a:solidFill>
                <a:latin typeface="Courier New" panose="02070309020205020404" pitchFamily="49" charset="0"/>
              </a:rPr>
              <a:t>1024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 </a:t>
            </a:r>
            <a:b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as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allocated_storage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/* Allocated storage on                       </a:t>
            </a:r>
            <a:br>
              <a:rPr lang="en-US" sz="1400" dirty="0">
                <a:solidFill>
                  <a:srgbClr val="008000"/>
                </a:solidFill>
                <a:latin typeface="Courier New" panose="02070309020205020404" pitchFamily="49" charset="0"/>
              </a:rPr>
            </a:br>
            <a:r>
              <a:rPr lang="en-U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                                   Exadata Storage Cells; in </a:t>
            </a:r>
            <a:r>
              <a:rPr lang="en-US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GBytes</a:t>
            </a:r>
            <a:r>
              <a:rPr lang="en-U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*/</a:t>
            </a:r>
            <a:endParaRPr lang="en-US" sz="1400" b="0" i="0" dirty="0">
              <a:solidFill>
                <a:srgbClr val="0000FF"/>
              </a:solidFill>
              <a:effectLst/>
              <a:latin typeface="Courier New" panose="02070309020205020404" pitchFamily="49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from </a:t>
            </a: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 err="1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</a:t>
            </a:r>
            <a:r>
              <a:rPr lang="en-US" sz="14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datafile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 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union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all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 err="1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</a:t>
            </a:r>
            <a:r>
              <a:rPr lang="en-US" sz="14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tempfile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 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union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all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 err="1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</a:t>
            </a:r>
            <a:r>
              <a:rPr lang="en-US" sz="14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log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 err="1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space_used</a:t>
            </a:r>
            <a:br>
              <a:rPr lang="en-US" sz="1400" b="0" i="0" dirty="0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</a:br>
            <a:r>
              <a:rPr lang="en-US" sz="1400" b="0" i="0" dirty="0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   )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;</a:t>
            </a:r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872B844-0D4A-2B11-CA93-5A132B675CB5}"/>
              </a:ext>
            </a:extLst>
          </p:cNvPr>
          <p:cNvSpPr txBox="1"/>
          <p:nvPr/>
        </p:nvSpPr>
        <p:spPr>
          <a:xfrm>
            <a:off x="5414991" y="5293077"/>
            <a:ext cx="3610879" cy="800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4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Total cost in EUR/year next year</a:t>
            </a:r>
            <a:endParaRPr lang="en-US" sz="1400" b="1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--------------------------------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               </a:t>
            </a: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5</a:t>
            </a:r>
            <a:r>
              <a:rPr lang="en-US" b="1" i="0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2.596</a:t>
            </a:r>
            <a:endParaRPr lang="en-US" b="1" i="0" dirty="0">
              <a:solidFill>
                <a:srgbClr val="00B05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4CA582E-7E44-FC01-7117-FA0356AB3E2E}"/>
              </a:ext>
            </a:extLst>
          </p:cNvPr>
          <p:cNvSpPr txBox="1"/>
          <p:nvPr/>
        </p:nvSpPr>
        <p:spPr>
          <a:xfrm>
            <a:off x="2888604" y="5301208"/>
            <a:ext cx="2547492" cy="800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4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Total cost in EUR/year</a:t>
            </a:r>
            <a:endParaRPr lang="en-US" sz="1400" b="1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----------------------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  </a:t>
            </a:r>
            <a:r>
              <a:rPr lang="en-US" b="1" i="0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50.092</a:t>
            </a:r>
            <a:endParaRPr lang="en-US" b="1" i="0" dirty="0">
              <a:solidFill>
                <a:srgbClr val="00B05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82E0C8F-7BBD-E4CC-9F4D-BBE0310A1960}"/>
              </a:ext>
            </a:extLst>
          </p:cNvPr>
          <p:cNvSpPr txBox="1"/>
          <p:nvPr/>
        </p:nvSpPr>
        <p:spPr>
          <a:xfrm>
            <a:off x="118129" y="5301208"/>
            <a:ext cx="2770476" cy="800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Alllocated</a:t>
            </a:r>
            <a:r>
              <a:rPr lang="de-AT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storage</a:t>
            </a:r>
            <a:r>
              <a:rPr lang="de-AT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GB</a:t>
            </a:r>
            <a:b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</a:t>
            </a:r>
            <a:br>
              <a:rPr lang="de-AT" dirty="0"/>
            </a:br>
            <a:r>
              <a:rPr lang="de-AT" dirty="0"/>
              <a:t>                              </a:t>
            </a:r>
            <a:r>
              <a:rPr lang="de-AT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de-AT" b="1" i="0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12.964</a:t>
            </a:r>
            <a:r>
              <a:rPr lang="de-AT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 </a:t>
            </a:r>
            <a:endParaRPr lang="de-AT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D042F1-7C85-1231-6184-ABD1158BE3EB}"/>
              </a:ext>
            </a:extLst>
          </p:cNvPr>
          <p:cNvSpPr txBox="1"/>
          <p:nvPr/>
        </p:nvSpPr>
        <p:spPr>
          <a:xfrm>
            <a:off x="4211960" y="6300028"/>
            <a:ext cx="305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Benefits: AVG Backup time</a:t>
            </a:r>
          </a:p>
        </p:txBody>
      </p:sp>
    </p:spTree>
    <p:extLst>
      <p:ext uri="{BB962C8B-B14F-4D97-AF65-F5344CB8AC3E}">
        <p14:creationId xmlns:p14="http://schemas.microsoft.com/office/powerpoint/2010/main" val="1313581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AT" sz="2800" b="1" dirty="0">
                <a:solidFill>
                  <a:schemeClr val="bg1"/>
                </a:solidFill>
                <a:latin typeface="Trebuchet MS" pitchFamily="34" charset="0"/>
              </a:rPr>
              <a:t>Benefits: Backup time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2656C7-1F81-C4AE-5C49-37F107B4444E}"/>
              </a:ext>
            </a:extLst>
          </p:cNvPr>
          <p:cNvSpPr txBox="1"/>
          <p:nvPr/>
        </p:nvSpPr>
        <p:spPr>
          <a:xfrm>
            <a:off x="1088664" y="1668864"/>
            <a:ext cx="6939720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INPUT_TYPE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"Backup Type"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round(avg(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ELAPSED_SECONDS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))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as “Average backup duration in minutes”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 FROM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RMAN_BACKUP_JOB_DETAILS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where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 err="1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start_time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add_months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sysdate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group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by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 err="1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input_type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;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 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 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Backup Type   Average backup duration in minutes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------------- ----------------------------------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ARCHIVELOG                                    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24</a:t>
            </a:r>
            <a:endParaRPr lang="en-US" sz="1800" b="1" i="0" dirty="0">
              <a:solidFill>
                <a:srgbClr val="2C363A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DB INCR                                       </a:t>
            </a: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67</a:t>
            </a:r>
            <a:endParaRPr lang="en-US" sz="1800" b="1" i="0" dirty="0">
              <a:solidFill>
                <a:srgbClr val="2C363A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D5A1B2-14B9-901B-F6F2-2E2D9B0F0664}"/>
              </a:ext>
            </a:extLst>
          </p:cNvPr>
          <p:cNvSpPr txBox="1"/>
          <p:nvPr/>
        </p:nvSpPr>
        <p:spPr>
          <a:xfrm>
            <a:off x="4211960" y="6300028"/>
            <a:ext cx="299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Benefits: MAX Backup time</a:t>
            </a:r>
          </a:p>
        </p:txBody>
      </p:sp>
    </p:spTree>
    <p:extLst>
      <p:ext uri="{BB962C8B-B14F-4D97-AF65-F5344CB8AC3E}">
        <p14:creationId xmlns:p14="http://schemas.microsoft.com/office/powerpoint/2010/main" val="389768660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AT" sz="2800" b="1" dirty="0">
                <a:solidFill>
                  <a:schemeClr val="bg1"/>
                </a:solidFill>
                <a:latin typeface="Trebuchet MS" pitchFamily="34" charset="0"/>
              </a:rPr>
              <a:t>Benefits: Backup time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2656C7-1F81-C4AE-5C49-37F107B4444E}"/>
              </a:ext>
            </a:extLst>
          </p:cNvPr>
          <p:cNvSpPr txBox="1"/>
          <p:nvPr/>
        </p:nvSpPr>
        <p:spPr>
          <a:xfrm>
            <a:off x="1187624" y="764704"/>
            <a:ext cx="6526146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INPUT_TYPE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"Backup Type"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round(max(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ELAPSED_SECONDS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))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as “Max.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backup duration in minutes”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RMAN_BACKUP_JOB_DETAILS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where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 err="1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start_time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add_months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sysdate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group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by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 err="1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input_type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;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Backup Type   Max.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backup duration in minutes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------------- -------------------------------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ARCHIVELOG                                 </a:t>
            </a:r>
            <a:r>
              <a:rPr lang="en-US" sz="1800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92</a:t>
            </a:r>
            <a:endParaRPr lang="en-US" sz="1800" b="1" i="0" dirty="0">
              <a:solidFill>
                <a:schemeClr val="accent6">
                  <a:lumMod val="75000"/>
                </a:schemeClr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DB INCR                                   </a:t>
            </a:r>
            <a:r>
              <a:rPr lang="en-US" sz="1800" b="1" i="0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154</a:t>
            </a:r>
            <a:endParaRPr lang="en-US" sz="1800" b="1" i="0" dirty="0">
              <a:solidFill>
                <a:srgbClr val="00B05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3A2B0A-A5FF-F851-7584-301194465093}"/>
              </a:ext>
            </a:extLst>
          </p:cNvPr>
          <p:cNvSpPr txBox="1"/>
          <p:nvPr/>
        </p:nvSpPr>
        <p:spPr>
          <a:xfrm>
            <a:off x="4572000" y="6300028"/>
            <a:ext cx="252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Gotchas &amp; </a:t>
            </a:r>
            <a:r>
              <a:rPr lang="de-AT" dirty="0" err="1">
                <a:solidFill>
                  <a:srgbClr val="EF4037"/>
                </a:solidFill>
              </a:rPr>
              <a:t>restrictions</a:t>
            </a:r>
            <a:endParaRPr lang="de-AT" dirty="0">
              <a:solidFill>
                <a:srgbClr val="EF4037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A05BD9-154A-AA2C-079F-CC9BA24B99CA}"/>
              </a:ext>
            </a:extLst>
          </p:cNvPr>
          <p:cNvSpPr txBox="1"/>
          <p:nvPr/>
        </p:nvSpPr>
        <p:spPr>
          <a:xfrm>
            <a:off x="1187624" y="4521894"/>
            <a:ext cx="652614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Data Size  Used space  Free space        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---------- ----------  -----------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13 TB      11 TB         2 TB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68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Gotchas &amp;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restrictions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AEE00C-E78E-4BB0-9F56-374D610A8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78706"/>
            <a:ext cx="8229600" cy="54474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AT" sz="2400" dirty="0" err="1"/>
              <a:t>It‘s</a:t>
            </a:r>
            <a:r>
              <a:rPr lang="de-AT" sz="2400" dirty="0"/>
              <a:t> not a </a:t>
            </a:r>
            <a:r>
              <a:rPr lang="de-AT" sz="2400" dirty="0" err="1"/>
              <a:t>silver</a:t>
            </a:r>
            <a:r>
              <a:rPr lang="de-AT" sz="2400" dirty="0"/>
              <a:t> </a:t>
            </a:r>
            <a:r>
              <a:rPr lang="de-AT" sz="2400" dirty="0" err="1"/>
              <a:t>bullet</a:t>
            </a:r>
            <a:r>
              <a:rPr lang="de-AT" sz="2400" dirty="0"/>
              <a:t>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/>
              <a:t>CIFS (Windows Fileshare) </a:t>
            </a:r>
            <a:r>
              <a:rPr lang="de-AT" sz="2400" dirty="0" err="1"/>
              <a:t>is</a:t>
            </a:r>
            <a:r>
              <a:rPr lang="de-AT" sz="2400" dirty="0"/>
              <a:t> not </a:t>
            </a:r>
            <a:r>
              <a:rPr lang="de-AT" sz="2400" dirty="0" err="1"/>
              <a:t>supported</a:t>
            </a:r>
            <a:r>
              <a:rPr lang="de-AT" sz="2400" dirty="0"/>
              <a:t> </a:t>
            </a:r>
            <a:r>
              <a:rPr lang="de-AT" sz="2400" dirty="0" err="1"/>
              <a:t>by</a:t>
            </a:r>
            <a:r>
              <a:rPr lang="de-AT" sz="2400" dirty="0"/>
              <a:t> DATAPUMP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 err="1"/>
              <a:t>You</a:t>
            </a:r>
            <a:r>
              <a:rPr lang="de-AT" sz="2400" dirty="0"/>
              <a:t> </a:t>
            </a:r>
            <a:r>
              <a:rPr lang="de-AT" sz="2400" dirty="0" err="1"/>
              <a:t>have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take</a:t>
            </a:r>
            <a:r>
              <a:rPr lang="de-AT" sz="2400" dirty="0"/>
              <a:t> care </a:t>
            </a:r>
            <a:r>
              <a:rPr lang="de-AT" sz="2400" dirty="0" err="1"/>
              <a:t>about</a:t>
            </a:r>
            <a:r>
              <a:rPr lang="de-AT" sz="2400" dirty="0"/>
              <a:t> </a:t>
            </a:r>
            <a:r>
              <a:rPr lang="de-AT" sz="2400" dirty="0" err="1"/>
              <a:t>data</a:t>
            </a:r>
            <a:r>
              <a:rPr lang="de-AT" sz="2400" dirty="0"/>
              <a:t> </a:t>
            </a:r>
            <a:r>
              <a:rPr lang="de-AT" sz="2400" dirty="0" err="1"/>
              <a:t>validity</a:t>
            </a:r>
            <a:r>
              <a:rPr lang="de-AT" sz="2400" dirty="0"/>
              <a:t> &amp; </a:t>
            </a:r>
            <a:r>
              <a:rPr lang="de-AT" sz="2400" dirty="0" err="1"/>
              <a:t>uniqueness</a:t>
            </a:r>
            <a:endParaRPr lang="de-AT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 err="1"/>
              <a:t>You</a:t>
            </a:r>
            <a:r>
              <a:rPr lang="de-AT" sz="2400" dirty="0"/>
              <a:t> </a:t>
            </a:r>
            <a:r>
              <a:rPr lang="de-AT" sz="2400" dirty="0" err="1"/>
              <a:t>have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precreate</a:t>
            </a:r>
            <a:r>
              <a:rPr lang="de-AT" sz="2400" dirty="0"/>
              <a:t> </a:t>
            </a:r>
            <a:r>
              <a:rPr lang="de-AT" sz="2400" dirty="0" err="1"/>
              <a:t>directories</a:t>
            </a:r>
            <a:r>
              <a:rPr lang="de-AT" sz="24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 err="1"/>
              <a:t>You</a:t>
            </a:r>
            <a:r>
              <a:rPr lang="de-AT" sz="2400" dirty="0"/>
              <a:t> </a:t>
            </a:r>
            <a:r>
              <a:rPr lang="de-AT" sz="2400" dirty="0" err="1"/>
              <a:t>have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check </a:t>
            </a:r>
            <a:r>
              <a:rPr lang="de-AT" sz="2400" dirty="0" err="1"/>
              <a:t>for</a:t>
            </a:r>
            <a:r>
              <a:rPr lang="de-AT" sz="2400" dirty="0"/>
              <a:t> an </a:t>
            </a:r>
            <a:r>
              <a:rPr lang="de-AT" sz="2400" dirty="0" err="1"/>
              <a:t>existance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partition</a:t>
            </a:r>
            <a:r>
              <a:rPr lang="de-AT" sz="2400" dirty="0"/>
              <a:t> &amp; </a:t>
            </a:r>
            <a:r>
              <a:rPr lang="de-AT" sz="2400" dirty="0" err="1"/>
              <a:t>dump</a:t>
            </a:r>
            <a:r>
              <a:rPr lang="de-AT" sz="2400" dirty="0"/>
              <a:t> </a:t>
            </a:r>
            <a:r>
              <a:rPr lang="de-AT" sz="2400" dirty="0" err="1"/>
              <a:t>file</a:t>
            </a:r>
            <a:endParaRPr lang="de-AT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 err="1"/>
              <a:t>You</a:t>
            </a:r>
            <a:r>
              <a:rPr lang="de-AT" sz="2400" dirty="0"/>
              <a:t> </a:t>
            </a:r>
            <a:r>
              <a:rPr lang="de-AT" sz="2400" dirty="0" err="1"/>
              <a:t>have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take</a:t>
            </a:r>
            <a:r>
              <a:rPr lang="de-AT" sz="2400" dirty="0"/>
              <a:t> care </a:t>
            </a:r>
            <a:r>
              <a:rPr lang="de-AT" sz="2400" dirty="0" err="1"/>
              <a:t>about</a:t>
            </a:r>
            <a:r>
              <a:rPr lang="de-AT" sz="2400" dirty="0"/>
              <a:t> ZFS, </a:t>
            </a:r>
            <a:r>
              <a:rPr lang="de-AT" sz="2400" dirty="0" err="1"/>
              <a:t>especially</a:t>
            </a:r>
            <a:r>
              <a:rPr lang="de-AT" sz="2400" dirty="0"/>
              <a:t> </a:t>
            </a:r>
            <a:r>
              <a:rPr lang="de-AT" sz="2400" dirty="0" err="1"/>
              <a:t>if</a:t>
            </a:r>
            <a:r>
              <a:rPr lang="de-AT" sz="2400" dirty="0"/>
              <a:t> </a:t>
            </a:r>
            <a:r>
              <a:rPr lang="de-AT" sz="2400" dirty="0" err="1"/>
              <a:t>you</a:t>
            </a:r>
            <a:r>
              <a:rPr lang="de-AT" sz="2400" dirty="0"/>
              <a:t> </a:t>
            </a:r>
            <a:r>
              <a:rPr lang="de-AT" sz="2400" dirty="0" err="1"/>
              <a:t>have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clone</a:t>
            </a:r>
            <a:r>
              <a:rPr lang="de-AT" sz="2400" dirty="0"/>
              <a:t> </a:t>
            </a:r>
            <a:r>
              <a:rPr lang="de-AT" sz="2400" dirty="0" err="1"/>
              <a:t>or</a:t>
            </a:r>
            <a:r>
              <a:rPr lang="de-AT" sz="2400" dirty="0"/>
              <a:t> restore a </a:t>
            </a:r>
            <a:r>
              <a:rPr lang="de-AT" sz="2400" dirty="0" err="1"/>
              <a:t>database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another</a:t>
            </a:r>
            <a:r>
              <a:rPr lang="de-AT" sz="2400" dirty="0"/>
              <a:t> </a:t>
            </a:r>
            <a:r>
              <a:rPr lang="de-AT" sz="2400" dirty="0" err="1"/>
              <a:t>server</a:t>
            </a:r>
            <a:endParaRPr lang="de-AT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 err="1"/>
              <a:t>You</a:t>
            </a:r>
            <a:r>
              <a:rPr lang="de-AT" sz="2400" dirty="0"/>
              <a:t> </a:t>
            </a:r>
            <a:r>
              <a:rPr lang="de-AT" sz="2400" dirty="0" err="1"/>
              <a:t>have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automatize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whole</a:t>
            </a:r>
            <a:r>
              <a:rPr lang="de-AT" sz="2400" dirty="0"/>
              <a:t> </a:t>
            </a:r>
            <a:r>
              <a:rPr lang="de-AT" sz="2400" dirty="0" err="1"/>
              <a:t>process</a:t>
            </a:r>
            <a:endParaRPr lang="de-AT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 err="1"/>
              <a:t>You</a:t>
            </a:r>
            <a:r>
              <a:rPr lang="de-AT" sz="2400" dirty="0"/>
              <a:t> </a:t>
            </a:r>
            <a:r>
              <a:rPr lang="de-AT" sz="2400" dirty="0" err="1"/>
              <a:t>cannot</a:t>
            </a:r>
            <a:r>
              <a:rPr lang="de-AT" sz="2400" dirty="0"/>
              <a:t> mix DATAPUMP and LOADER </a:t>
            </a:r>
            <a:r>
              <a:rPr lang="de-AT" sz="2400" dirty="0" err="1"/>
              <a:t>types</a:t>
            </a:r>
            <a:endParaRPr lang="de-AT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 err="1"/>
              <a:t>Some</a:t>
            </a:r>
            <a:r>
              <a:rPr lang="de-AT" sz="2400" dirty="0"/>
              <a:t> </a:t>
            </a:r>
            <a:r>
              <a:rPr lang="de-AT" sz="2400" dirty="0" err="1"/>
              <a:t>restrictions</a:t>
            </a:r>
            <a:r>
              <a:rPr lang="de-AT" sz="2400" dirty="0"/>
              <a:t> (</a:t>
            </a:r>
            <a:r>
              <a:rPr lang="de-AT" sz="2400" dirty="0" err="1"/>
              <a:t>more</a:t>
            </a:r>
            <a:r>
              <a:rPr lang="de-AT" sz="2400" dirty="0"/>
              <a:t> </a:t>
            </a:r>
            <a:r>
              <a:rPr lang="de-AT" sz="2400" dirty="0" err="1"/>
              <a:t>details</a:t>
            </a:r>
            <a:r>
              <a:rPr lang="de-AT" sz="2400" dirty="0"/>
              <a:t> on </a:t>
            </a:r>
            <a:r>
              <a:rPr lang="de-AT" sz="2400" dirty="0" err="1"/>
              <a:t>next</a:t>
            </a:r>
            <a:r>
              <a:rPr lang="de-AT" sz="2400" dirty="0"/>
              <a:t> </a:t>
            </a:r>
            <a:r>
              <a:rPr lang="de-AT" sz="2400" dirty="0" err="1"/>
              <a:t>slide</a:t>
            </a:r>
            <a:r>
              <a:rPr lang="de-AT" sz="2400" dirty="0"/>
              <a:t>), like </a:t>
            </a:r>
            <a:r>
              <a:rPr lang="de-AT" sz="2400" dirty="0" err="1"/>
              <a:t>no</a:t>
            </a:r>
            <a:r>
              <a:rPr lang="de-AT" sz="2400" dirty="0"/>
              <a:t> Unique Index</a:t>
            </a:r>
          </a:p>
          <a:p>
            <a:pPr marL="0" indent="0">
              <a:buNone/>
            </a:pPr>
            <a:endParaRPr lang="de-AT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5C7603-23F5-04DF-041C-B05C9CC99BF0}"/>
              </a:ext>
            </a:extLst>
          </p:cNvPr>
          <p:cNvSpPr txBox="1"/>
          <p:nvPr/>
        </p:nvSpPr>
        <p:spPr>
          <a:xfrm>
            <a:off x="4572000" y="6300028"/>
            <a:ext cx="252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Gotchas &amp; </a:t>
            </a:r>
            <a:r>
              <a:rPr lang="de-AT" dirty="0" err="1">
                <a:solidFill>
                  <a:srgbClr val="EF4037"/>
                </a:solidFill>
              </a:rPr>
              <a:t>restrictions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21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Why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? (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10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minutes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Introduction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to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Hybrid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Partitioning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&amp; Hybrid Storage (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15-20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minutes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Benefits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of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Hybrid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Partitioning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5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minutes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Gotchas &amp;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Restrictions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5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minutes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Questions &amp;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Answers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</a:t>
            </a:r>
            <a:r>
              <a:rPr lang="de-DE" sz="18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no</a:t>
            </a:r>
            <a:r>
              <a:rPr lang="de-DE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 time! ;-)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)</a:t>
            </a:r>
            <a:endParaRPr lang="hr-BA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hr-BA" sz="2800" b="1" dirty="0">
                <a:solidFill>
                  <a:schemeClr val="bg1"/>
                </a:solidFill>
                <a:latin typeface="Trebuchet MS" pitchFamily="34" charset="0"/>
              </a:rPr>
              <a:t>Agenda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76212FC-E892-7D66-D5FE-E8BC9041DD32}"/>
              </a:ext>
            </a:extLst>
          </p:cNvPr>
          <p:cNvSpPr txBox="1"/>
          <p:nvPr/>
        </p:nvSpPr>
        <p:spPr>
          <a:xfrm>
            <a:off x="5306213" y="6300028"/>
            <a:ext cx="171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de-AT" dirty="0" err="1">
                <a:solidFill>
                  <a:srgbClr val="EF4037"/>
                </a:solidFill>
              </a:rPr>
              <a:t>Why</a:t>
            </a:r>
            <a:r>
              <a:rPr lang="de-AT" dirty="0">
                <a:solidFill>
                  <a:srgbClr val="EF4037"/>
                </a:solidFill>
              </a:rPr>
              <a:t>? DB Size</a:t>
            </a:r>
          </a:p>
        </p:txBody>
      </p:sp>
    </p:spTree>
    <p:extLst>
      <p:ext uri="{BB962C8B-B14F-4D97-AF65-F5344CB8AC3E}">
        <p14:creationId xmlns:p14="http://schemas.microsoft.com/office/powerpoint/2010/main" val="3349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Gotchas &amp;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restrictions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AEE00C-E78E-4BB0-9F56-374D610A8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78707"/>
            <a:ext cx="8229600" cy="5054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The following are restrictions and limitations on hybrid partitioned tables.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Restrictions that apply to external tables also apply to hybrid partitioned tables unless explicitly noted</a:t>
            </a:r>
          </a:p>
          <a:p>
            <a:r>
              <a:rPr lang="en-US" sz="1400" dirty="0"/>
              <a:t>No support for REFERENCE and SYSTEM partitioning methods</a:t>
            </a:r>
          </a:p>
          <a:p>
            <a:r>
              <a:rPr lang="en-US" sz="1400" dirty="0"/>
              <a:t>Only single level </a:t>
            </a:r>
            <a:r>
              <a:rPr lang="en-US" sz="1400" b="1" dirty="0">
                <a:solidFill>
                  <a:srgbClr val="FF0000"/>
                </a:solidFill>
              </a:rPr>
              <a:t>LIST</a:t>
            </a:r>
            <a:r>
              <a:rPr lang="en-US" sz="1400" dirty="0"/>
              <a:t> and </a:t>
            </a:r>
            <a:r>
              <a:rPr lang="en-US" sz="1400" b="1" dirty="0"/>
              <a:t>RANGE</a:t>
            </a:r>
            <a:r>
              <a:rPr lang="en-US" sz="1400" dirty="0"/>
              <a:t> partitioning are supported.</a:t>
            </a:r>
          </a:p>
          <a:p>
            <a:r>
              <a:rPr lang="en-US" sz="1400" b="1" dirty="0"/>
              <a:t>No </a:t>
            </a:r>
            <a:r>
              <a:rPr lang="en-US" sz="1400" b="1" dirty="0">
                <a:solidFill>
                  <a:srgbClr val="FF0000"/>
                </a:solidFill>
              </a:rPr>
              <a:t>unique indexes </a:t>
            </a:r>
            <a:r>
              <a:rPr lang="en-US" sz="1400" b="1" dirty="0"/>
              <a:t>or global unique indexes</a:t>
            </a:r>
            <a:r>
              <a:rPr lang="en-US" sz="1400" dirty="0"/>
              <a:t>. Only </a:t>
            </a:r>
            <a:r>
              <a:rPr lang="en-US" sz="1400" b="1" dirty="0"/>
              <a:t>partial</a:t>
            </a:r>
            <a:r>
              <a:rPr lang="en-US" sz="1400" dirty="0"/>
              <a:t> indexes are allowed, and unique indexes cannot be partial.</a:t>
            </a:r>
          </a:p>
          <a:p>
            <a:r>
              <a:rPr lang="en-US" sz="1400" dirty="0"/>
              <a:t>Only single level list partitioning is supported for HIVE.</a:t>
            </a:r>
          </a:p>
          <a:p>
            <a:r>
              <a:rPr lang="en-US" sz="1400" dirty="0"/>
              <a:t>Attribute clustering (CLUSTERING clause) is not allowed.</a:t>
            </a:r>
          </a:p>
          <a:p>
            <a:r>
              <a:rPr lang="en-US" sz="1400" dirty="0"/>
              <a:t>DML operations only on internal partitions of a hybrid partitioned table (external partitions are treated as </a:t>
            </a:r>
            <a:r>
              <a:rPr lang="en-US" sz="1400" b="1" dirty="0"/>
              <a:t>read-only partitions</a:t>
            </a:r>
            <a:r>
              <a:rPr lang="en-US" sz="1400" dirty="0"/>
              <a:t>)</a:t>
            </a:r>
          </a:p>
          <a:p>
            <a:r>
              <a:rPr lang="en-US" sz="1400" dirty="0"/>
              <a:t>In-memory defined on the table level only has an effect on internal partitions of the hybrid partitioned table.</a:t>
            </a:r>
          </a:p>
          <a:p>
            <a:r>
              <a:rPr lang="en-US" sz="1400" dirty="0"/>
              <a:t>No column default value.</a:t>
            </a:r>
          </a:p>
          <a:p>
            <a:r>
              <a:rPr lang="en-US" sz="1400" dirty="0"/>
              <a:t>Invisible columns are not allowed.</a:t>
            </a:r>
          </a:p>
          <a:p>
            <a:r>
              <a:rPr lang="en-US" sz="1400" dirty="0"/>
              <a:t>The CELLMEMORY clause is not allowed.</a:t>
            </a:r>
          </a:p>
          <a:p>
            <a:r>
              <a:rPr lang="en-US" sz="1400" dirty="0"/>
              <a:t>SPLIT, MERGE, and MOVE maintenance operations are not allowed on external partitions.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LOB</a:t>
            </a:r>
            <a:r>
              <a:rPr lang="en-US" sz="1400" b="1" dirty="0"/>
              <a:t>, LONG, and ADT types are not allowed</a:t>
            </a:r>
            <a:r>
              <a:rPr lang="en-US" sz="1400" dirty="0"/>
              <a:t>.</a:t>
            </a:r>
          </a:p>
          <a:p>
            <a:r>
              <a:rPr lang="en-US" sz="1400" dirty="0"/>
              <a:t>Only RELY constraints are allowed</a:t>
            </a:r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3AA0D92-8F13-CD09-93A0-4F8DD761B4E7}"/>
              </a:ext>
            </a:extLst>
          </p:cNvPr>
          <p:cNvSpPr txBox="1"/>
          <p:nvPr/>
        </p:nvSpPr>
        <p:spPr>
          <a:xfrm>
            <a:off x="4860032" y="6300028"/>
            <a:ext cx="22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de-AT" dirty="0" err="1">
                <a:solidFill>
                  <a:srgbClr val="EF4037"/>
                </a:solidFill>
              </a:rPr>
              <a:t>Why</a:t>
            </a:r>
            <a:r>
              <a:rPr lang="de-AT" dirty="0">
                <a:solidFill>
                  <a:srgbClr val="EF4037"/>
                </a:solidFill>
              </a:rPr>
              <a:t>? Storage </a:t>
            </a:r>
            <a:r>
              <a:rPr lang="de-AT" dirty="0" err="1">
                <a:solidFill>
                  <a:srgbClr val="EF4037"/>
                </a:solidFill>
              </a:rPr>
              <a:t>costs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81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210645" y="1306468"/>
            <a:ext cx="28083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rgbClr val="EF4037"/>
                </a:solidFill>
              </a:rPr>
              <a:t>Thanks</a:t>
            </a:r>
            <a:r>
              <a:rPr lang="de-DE" sz="3200" b="1" dirty="0">
                <a:solidFill>
                  <a:srgbClr val="EF4037"/>
                </a:solidFill>
              </a:rPr>
              <a:t> </a:t>
            </a:r>
            <a:r>
              <a:rPr lang="de-DE" sz="3200" b="1" dirty="0" err="1">
                <a:solidFill>
                  <a:srgbClr val="EF4037"/>
                </a:solidFill>
              </a:rPr>
              <a:t>for</a:t>
            </a:r>
            <a:r>
              <a:rPr lang="de-DE" sz="3200" b="1" dirty="0">
                <a:solidFill>
                  <a:srgbClr val="EF4037"/>
                </a:solidFill>
              </a:rPr>
              <a:t> </a:t>
            </a:r>
            <a:br>
              <a:rPr lang="de-DE" sz="3200" b="1" dirty="0">
                <a:solidFill>
                  <a:srgbClr val="EF4037"/>
                </a:solidFill>
              </a:rPr>
            </a:br>
            <a:r>
              <a:rPr lang="de-DE" sz="3200" b="1" dirty="0" err="1">
                <a:solidFill>
                  <a:srgbClr val="EF4037"/>
                </a:solidFill>
              </a:rPr>
              <a:t>your</a:t>
            </a:r>
            <a:r>
              <a:rPr lang="de-DE" sz="3200" b="1" dirty="0">
                <a:solidFill>
                  <a:srgbClr val="EF4037"/>
                </a:solidFill>
              </a:rPr>
              <a:t> </a:t>
            </a:r>
            <a:r>
              <a:rPr lang="de-DE" sz="3200" b="1" dirty="0" err="1">
                <a:solidFill>
                  <a:srgbClr val="EF4037"/>
                </a:solidFill>
              </a:rPr>
              <a:t>attention</a:t>
            </a:r>
            <a:r>
              <a:rPr lang="de-DE" sz="3200" b="1" dirty="0">
                <a:solidFill>
                  <a:srgbClr val="EF4037"/>
                </a:solidFill>
              </a:rPr>
              <a:t>!</a:t>
            </a:r>
            <a:endParaRPr lang="de-AT" sz="3200" b="1" dirty="0">
              <a:solidFill>
                <a:srgbClr val="EF4037"/>
              </a:solidFill>
            </a:endParaRPr>
          </a:p>
        </p:txBody>
      </p:sp>
      <p:pic>
        <p:nvPicPr>
          <p:cNvPr id="6" name="Grafik 5" descr="ciko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496304"/>
            <a:ext cx="3670007" cy="2376264"/>
          </a:xfrm>
          <a:prstGeom prst="rect">
            <a:avLst/>
          </a:prstGeom>
        </p:spPr>
      </p:pic>
      <p:sp>
        <p:nvSpPr>
          <p:cNvPr id="7" name="Ovale Legende 6"/>
          <p:cNvSpPr/>
          <p:nvPr/>
        </p:nvSpPr>
        <p:spPr>
          <a:xfrm>
            <a:off x="4667249" y="1196752"/>
            <a:ext cx="3480767" cy="1368152"/>
          </a:xfrm>
          <a:prstGeom prst="wedgeEllipseCallout">
            <a:avLst>
              <a:gd name="adj1" fmla="val -31793"/>
              <a:gd name="adj2" fmla="val 73248"/>
            </a:avLst>
          </a:prstGeom>
          <a:noFill/>
          <a:ln w="57150">
            <a:solidFill>
              <a:srgbClr val="EF4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Ovale Legende 7"/>
          <p:cNvSpPr/>
          <p:nvPr/>
        </p:nvSpPr>
        <p:spPr>
          <a:xfrm flipV="1">
            <a:off x="5531346" y="2996952"/>
            <a:ext cx="2916324" cy="1296144"/>
          </a:xfrm>
          <a:prstGeom prst="wedgeEllipseCallout">
            <a:avLst>
              <a:gd name="adj1" fmla="val -65415"/>
              <a:gd name="adj2" fmla="val 46626"/>
            </a:avLst>
          </a:prstGeom>
          <a:noFill/>
          <a:ln w="57150">
            <a:solidFill>
              <a:srgbClr val="EF4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5796136" y="3284984"/>
            <a:ext cx="28083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EF4037"/>
                </a:solidFill>
                <a:latin typeface="+mj-lt"/>
              </a:rPr>
              <a:t>Questions</a:t>
            </a:r>
            <a:r>
              <a:rPr lang="de-AT" sz="3600" b="1" dirty="0">
                <a:solidFill>
                  <a:srgbClr val="EF4037"/>
                </a:solidFill>
                <a:latin typeface="+mj-lt"/>
              </a:rPr>
              <a:t>!?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7544" y="6597352"/>
            <a:ext cx="3960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Illustration</a:t>
            </a:r>
            <a:r>
              <a:rPr lang="de-AT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: La Linea, Osvaldo </a:t>
            </a:r>
            <a:r>
              <a:rPr lang="de-AT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Cavandoli</a:t>
            </a:r>
            <a:r>
              <a:rPr lang="de-AT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20369" y="2488828"/>
            <a:ext cx="2664296" cy="2308324"/>
          </a:xfrm>
          <a:prstGeom prst="rect">
            <a:avLst/>
          </a:prstGeom>
          <a:solidFill>
            <a:srgbClr val="EF4037"/>
          </a:solidFill>
          <a:ln w="111125">
            <a:solidFill>
              <a:srgbClr val="EF4037"/>
            </a:solidFill>
          </a:ln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chemeClr val="bg1"/>
                </a:solidFill>
              </a:rPr>
              <a:t>Dejan TOPALOVI</a:t>
            </a:r>
            <a:r>
              <a:rPr lang="bs-Latn-BA" b="1" dirty="0">
                <a:solidFill>
                  <a:schemeClr val="bg1"/>
                </a:solidFill>
              </a:rPr>
              <a:t>Ć</a:t>
            </a:r>
          </a:p>
          <a:p>
            <a:r>
              <a:rPr lang="bs-Latn-BA" dirty="0">
                <a:solidFill>
                  <a:schemeClr val="bg1"/>
                </a:solidFill>
              </a:rPr>
              <a:t>Oracle Consultant</a:t>
            </a:r>
            <a:br>
              <a:rPr lang="bs-Latn-BA" dirty="0">
                <a:solidFill>
                  <a:schemeClr val="bg1"/>
                </a:solidFill>
              </a:rPr>
            </a:br>
            <a:r>
              <a:rPr lang="bs-Latn-BA" dirty="0">
                <a:solidFill>
                  <a:schemeClr val="bg1"/>
                </a:solidFill>
              </a:rPr>
              <a:t>ORACON GmbH</a:t>
            </a:r>
          </a:p>
          <a:p>
            <a:endParaRPr lang="bs-Latn-BA" dirty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+43 650 305 45 45</a:t>
            </a:r>
          </a:p>
          <a:p>
            <a:r>
              <a:rPr lang="bs-Latn-BA" dirty="0">
                <a:solidFill>
                  <a:schemeClr val="bg1"/>
                </a:solidFill>
              </a:rPr>
              <a:t>dejan</a:t>
            </a:r>
            <a:r>
              <a:rPr lang="de-DE" dirty="0">
                <a:solidFill>
                  <a:schemeClr val="bg1"/>
                </a:solidFill>
              </a:rPr>
              <a:t>@</a:t>
            </a:r>
            <a:r>
              <a:rPr lang="de-DE" dirty="0" err="1">
                <a:solidFill>
                  <a:schemeClr val="bg1"/>
                </a:solidFill>
              </a:rPr>
              <a:t>oracon.at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https://oracon.at</a:t>
            </a:r>
            <a:endParaRPr lang="bs-Latn-BA" dirty="0"/>
          </a:p>
          <a:p>
            <a:endParaRPr lang="de-AT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077C35B-74C1-CFDE-C8CD-823CCA5A3714}"/>
              </a:ext>
            </a:extLst>
          </p:cNvPr>
          <p:cNvSpPr txBox="1"/>
          <p:nvPr/>
        </p:nvSpPr>
        <p:spPr>
          <a:xfrm>
            <a:off x="6170359" y="630002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END</a:t>
            </a:r>
          </a:p>
        </p:txBody>
      </p:sp>
    </p:spTree>
    <p:extLst>
      <p:ext uri="{BB962C8B-B14F-4D97-AF65-F5344CB8AC3E}">
        <p14:creationId xmlns:p14="http://schemas.microsoft.com/office/powerpoint/2010/main" val="20531449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Database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growth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not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scalable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size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increasing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ca. 25%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yearly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Daily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new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data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loads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lot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tables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partitioned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date/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timestamp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Data Size  Used space  Free space        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---------- ----------  -----------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33 TB      32 TB         1 TB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cs typeface="Courier New" panose="02070309020205020404" pitchFamily="49" charset="0"/>
              </a:rPr>
              <a:t>          </a:t>
            </a:r>
            <a:endParaRPr lang="de-AT" sz="1800" dirty="0">
              <a:cs typeface="Courier New" panose="02070309020205020404" pitchFamily="49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AT" sz="2800" b="1" dirty="0" err="1">
                <a:solidFill>
                  <a:schemeClr val="bg1"/>
                </a:solidFill>
                <a:latin typeface="Trebuchet MS" pitchFamily="34" charset="0"/>
              </a:rPr>
              <a:t>Why</a:t>
            </a:r>
            <a:r>
              <a:rPr lang="de-AT" sz="2800" b="1" dirty="0">
                <a:solidFill>
                  <a:schemeClr val="bg1"/>
                </a:solidFill>
                <a:latin typeface="Trebuchet MS" pitchFamily="34" charset="0"/>
              </a:rPr>
              <a:t>? DB </a:t>
            </a:r>
            <a:r>
              <a:rPr lang="de-AT" sz="2800" b="1" dirty="0" err="1">
                <a:solidFill>
                  <a:schemeClr val="bg1"/>
                </a:solidFill>
                <a:latin typeface="Trebuchet MS" pitchFamily="34" charset="0"/>
              </a:rPr>
              <a:t>size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99E1AF-63F9-0800-D27C-B4A85CFC7D11}"/>
              </a:ext>
            </a:extLst>
          </p:cNvPr>
          <p:cNvSpPr txBox="1"/>
          <p:nvPr/>
        </p:nvSpPr>
        <p:spPr>
          <a:xfrm>
            <a:off x="4860032" y="6300028"/>
            <a:ext cx="229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de-AT" dirty="0" err="1">
                <a:solidFill>
                  <a:srgbClr val="EF4037"/>
                </a:solidFill>
              </a:rPr>
              <a:t>Why</a:t>
            </a:r>
            <a:r>
              <a:rPr lang="de-AT" dirty="0">
                <a:solidFill>
                  <a:srgbClr val="EF4037"/>
                </a:solidFill>
              </a:rPr>
              <a:t>? DB </a:t>
            </a:r>
            <a:r>
              <a:rPr lang="de-AT" dirty="0" err="1">
                <a:solidFill>
                  <a:srgbClr val="EF4037"/>
                </a:solidFill>
              </a:rPr>
              <a:t>size</a:t>
            </a:r>
            <a:r>
              <a:rPr lang="de-AT" dirty="0">
                <a:solidFill>
                  <a:srgbClr val="EF4037"/>
                </a:solidFill>
              </a:rPr>
              <a:t> </a:t>
            </a:r>
            <a:r>
              <a:rPr lang="de-AT" dirty="0" err="1">
                <a:solidFill>
                  <a:srgbClr val="EF4037"/>
                </a:solidFill>
              </a:rPr>
              <a:t>query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42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AT" sz="2800" b="1" dirty="0" err="1">
                <a:solidFill>
                  <a:schemeClr val="bg1"/>
                </a:solidFill>
                <a:latin typeface="Trebuchet MS" pitchFamily="34" charset="0"/>
              </a:rPr>
              <a:t>Why</a:t>
            </a:r>
            <a:r>
              <a:rPr lang="de-AT" sz="2800" b="1" dirty="0">
                <a:solidFill>
                  <a:schemeClr val="bg1"/>
                </a:solidFill>
                <a:latin typeface="Trebuchet MS" pitchFamily="34" charset="0"/>
              </a:rPr>
              <a:t>? </a:t>
            </a:r>
            <a:r>
              <a:rPr lang="de-DE" sz="2800" b="1" dirty="0">
                <a:solidFill>
                  <a:schemeClr val="bg1"/>
                </a:solidFill>
                <a:latin typeface="Trebuchet MS" pitchFamily="34" charset="0"/>
              </a:rPr>
              <a:t>DB </a:t>
            </a:r>
            <a:r>
              <a:rPr lang="de-DE" sz="2800" b="1" dirty="0" err="1">
                <a:solidFill>
                  <a:schemeClr val="bg1"/>
                </a:solidFill>
                <a:latin typeface="Trebuchet MS" pitchFamily="34" charset="0"/>
              </a:rPr>
              <a:t>size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ACAEF6-FF6D-430C-BA96-BC19BB8B61FF}"/>
              </a:ext>
            </a:extLst>
          </p:cNvPr>
          <p:cNvSpPr txBox="1"/>
          <p:nvPr/>
        </p:nvSpPr>
        <p:spPr>
          <a:xfrm>
            <a:off x="118129" y="620688"/>
            <a:ext cx="8918367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allocated_storage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as “Allocated storage in GB”,</a:t>
            </a:r>
            <a:b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allocated_storage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 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1" i="0" dirty="0">
                <a:solidFill>
                  <a:srgbClr val="EF4037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0.0805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/* Price GB/month */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 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</a:t>
            </a:r>
            <a:r>
              <a:rPr lang="en-US" sz="1400" b="0" i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/* multiplied by 12 months */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 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</a:t>
            </a:r>
            <a:r>
              <a:rPr lang="en-US" sz="1400" b="0" i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/* 4 </a:t>
            </a:r>
            <a:r>
              <a:rPr lang="en-US" sz="1400" b="0" i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envs</a:t>
            </a:r>
            <a:r>
              <a:rPr lang="en-US" sz="1400" b="0" i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: Prod, Standby, UAT and DEV */ 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  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</a:rPr>
              <a:t>"Total cost in EUR/year“,</a:t>
            </a:r>
            <a:endParaRPr lang="en-US" sz="1400" dirty="0">
              <a:solidFill>
                <a:srgbClr val="2C363A"/>
              </a:solidFill>
              <a:latin typeface="Calibri" panose="020F0502020204030204" pitchFamily="34" charset="0"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allocated_storage</a:t>
            </a:r>
            <a:endParaRPr lang="en-US" sz="1400" dirty="0">
              <a:solidFill>
                <a:srgbClr val="2C363A"/>
              </a:solidFill>
              <a:latin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     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800000"/>
                </a:solidFill>
                <a:latin typeface="Courier New" panose="02070309020205020404" pitchFamily="49" charset="0"/>
              </a:rPr>
              <a:t>0.0805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800000"/>
                </a:solidFill>
                <a:latin typeface="Courier New" panose="02070309020205020404" pitchFamily="49" charset="0"/>
              </a:rPr>
              <a:t>12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800000"/>
                </a:solidFill>
                <a:latin typeface="Courier New" panose="02070309020205020404" pitchFamily="49" charset="0"/>
              </a:rPr>
              <a:t>4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  </a:t>
            </a:r>
            <a:endParaRPr lang="en-US" sz="1400" b="0" i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algn="l"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1.25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</a:t>
            </a:r>
            <a:r>
              <a:rPr lang="en-US" sz="1400" b="0" i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/* one more year: estimated growth by 25% */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   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“Total cost in EUR/year next year"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from (</a:t>
            </a:r>
            <a:b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</a:b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select round(sum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800080"/>
                </a:solidFill>
                <a:latin typeface="Courier New" panose="02070309020205020404" pitchFamily="49" charset="0"/>
              </a:rPr>
              <a:t>space_</a:t>
            </a:r>
            <a:r>
              <a:rPr lang="en-US" sz="1400" dirty="0" err="1">
                <a:solidFill>
                  <a:srgbClr val="800040"/>
                </a:solidFill>
                <a:latin typeface="Courier New" panose="02070309020205020404" pitchFamily="49" charset="0"/>
              </a:rPr>
              <a:t>used.bytes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/</a:t>
            </a:r>
            <a:r>
              <a:rPr lang="en-US" sz="1400" dirty="0">
                <a:solidFill>
                  <a:srgbClr val="800000"/>
                </a:solidFill>
                <a:latin typeface="Courier New" panose="02070309020205020404" pitchFamily="49" charset="0"/>
              </a:rPr>
              <a:t>1024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/</a:t>
            </a:r>
            <a:r>
              <a:rPr lang="en-US" sz="1400" dirty="0">
                <a:solidFill>
                  <a:srgbClr val="800000"/>
                </a:solidFill>
                <a:latin typeface="Courier New" panose="02070309020205020404" pitchFamily="49" charset="0"/>
              </a:rPr>
              <a:t>1024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/</a:t>
            </a:r>
            <a:r>
              <a:rPr lang="en-US" sz="1400" dirty="0">
                <a:solidFill>
                  <a:srgbClr val="800000"/>
                </a:solidFill>
                <a:latin typeface="Courier New" panose="02070309020205020404" pitchFamily="49" charset="0"/>
              </a:rPr>
              <a:t>1024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 </a:t>
            </a:r>
            <a:b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as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allocated_storage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/* Allocated storage on                       </a:t>
            </a:r>
            <a:br>
              <a:rPr lang="en-US" sz="1400" dirty="0">
                <a:solidFill>
                  <a:srgbClr val="008000"/>
                </a:solidFill>
                <a:latin typeface="Courier New" panose="02070309020205020404" pitchFamily="49" charset="0"/>
              </a:rPr>
            </a:br>
            <a:r>
              <a:rPr lang="en-U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                                   Exadata Storage Cells; in </a:t>
            </a:r>
            <a:r>
              <a:rPr lang="en-US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GBytes</a:t>
            </a:r>
            <a:r>
              <a:rPr lang="en-U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*/</a:t>
            </a:r>
            <a:endParaRPr lang="en-US" sz="1400" b="0" i="0" dirty="0">
              <a:solidFill>
                <a:srgbClr val="0000FF"/>
              </a:solidFill>
              <a:effectLst/>
              <a:latin typeface="Courier New" panose="02070309020205020404" pitchFamily="49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from </a:t>
            </a: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 err="1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</a:t>
            </a:r>
            <a:r>
              <a:rPr lang="en-US" sz="14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datafile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 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union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all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 err="1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</a:t>
            </a:r>
            <a:r>
              <a:rPr lang="en-US" sz="14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tempfile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 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union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all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 err="1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</a:t>
            </a:r>
            <a:r>
              <a:rPr lang="en-US" sz="14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log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i="0" dirty="0" err="1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space_used</a:t>
            </a:r>
            <a:br>
              <a:rPr lang="en-US" sz="1400" b="0" i="0" dirty="0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</a:br>
            <a:r>
              <a:rPr lang="en-US" sz="1400" b="0" i="0" dirty="0">
                <a:solidFill>
                  <a:srgbClr val="800040"/>
                </a:solidFill>
                <a:effectLst/>
                <a:latin typeface="Courier New" panose="02070309020205020404" pitchFamily="49" charset="0"/>
              </a:rPr>
              <a:t>   )</a:t>
            </a:r>
            <a:r>
              <a:rPr lang="en-US" sz="1400" b="0" i="0" dirty="0">
                <a:solidFill>
                  <a:srgbClr val="800080"/>
                </a:solidFill>
                <a:effectLst/>
                <a:latin typeface="Courier New" panose="02070309020205020404" pitchFamily="49" charset="0"/>
              </a:rPr>
              <a:t>;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872B844-0D4A-2B11-CA93-5A132B675CB5}"/>
              </a:ext>
            </a:extLst>
          </p:cNvPr>
          <p:cNvSpPr txBox="1"/>
          <p:nvPr/>
        </p:nvSpPr>
        <p:spPr>
          <a:xfrm>
            <a:off x="5414992" y="5293077"/>
            <a:ext cx="3621504" cy="800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4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Total cost in EUR/year next year</a:t>
            </a:r>
            <a:endParaRPr lang="en-US" sz="1400" b="1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--------------------------------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               </a:t>
            </a:r>
            <a:r>
              <a:rPr lang="en-US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178.647</a:t>
            </a:r>
            <a:endParaRPr lang="en-US" b="1" i="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4CA582E-7E44-FC01-7117-FA0356AB3E2E}"/>
              </a:ext>
            </a:extLst>
          </p:cNvPr>
          <p:cNvSpPr txBox="1"/>
          <p:nvPr/>
        </p:nvSpPr>
        <p:spPr>
          <a:xfrm>
            <a:off x="2888604" y="5301208"/>
            <a:ext cx="2547492" cy="800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4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Total cost in EUR/year</a:t>
            </a:r>
            <a:endParaRPr lang="en-US" sz="1400" b="1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----------------------</a:t>
            </a:r>
            <a:endParaRPr lang="en-US" sz="14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  </a:t>
            </a:r>
            <a:r>
              <a:rPr lang="en-US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142.917</a:t>
            </a:r>
            <a:endParaRPr lang="en-US" b="1" i="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82E0C8F-7BBD-E4CC-9F4D-BBE0310A1960}"/>
              </a:ext>
            </a:extLst>
          </p:cNvPr>
          <p:cNvSpPr txBox="1"/>
          <p:nvPr/>
        </p:nvSpPr>
        <p:spPr>
          <a:xfrm>
            <a:off x="118129" y="5301208"/>
            <a:ext cx="2770475" cy="800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Alllocated</a:t>
            </a:r>
            <a:r>
              <a:rPr lang="de-AT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storage</a:t>
            </a:r>
            <a:r>
              <a:rPr lang="de-AT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GB</a:t>
            </a:r>
            <a:b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</a:t>
            </a:r>
            <a:br>
              <a:rPr lang="de-AT" dirty="0"/>
            </a:br>
            <a:r>
              <a:rPr lang="de-AT" dirty="0"/>
              <a:t>                              </a:t>
            </a:r>
            <a:r>
              <a:rPr lang="de-AT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de-AT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36.987 </a:t>
            </a:r>
            <a:endParaRPr lang="de-AT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8C7D8D-EA77-D177-2064-90ABDCFBFA87}"/>
              </a:ext>
            </a:extLst>
          </p:cNvPr>
          <p:cNvSpPr txBox="1"/>
          <p:nvPr/>
        </p:nvSpPr>
        <p:spPr>
          <a:xfrm>
            <a:off x="4860032" y="6300028"/>
            <a:ext cx="22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de-AT" dirty="0" err="1">
                <a:solidFill>
                  <a:srgbClr val="EF4037"/>
                </a:solidFill>
              </a:rPr>
              <a:t>Why</a:t>
            </a:r>
            <a:r>
              <a:rPr lang="de-AT" dirty="0">
                <a:solidFill>
                  <a:srgbClr val="EF4037"/>
                </a:solidFill>
              </a:rPr>
              <a:t>? Storage </a:t>
            </a:r>
            <a:r>
              <a:rPr lang="de-AT" dirty="0" err="1">
                <a:solidFill>
                  <a:srgbClr val="EF4037"/>
                </a:solidFill>
              </a:rPr>
              <a:t>costs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32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Storage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size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increasing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linearly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with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the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database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growth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4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environments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Production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Standby, UAT &amp; DEV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Exadata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storage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cells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+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backup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tapes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Fileshares (CIFS, ZFS, NFS)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for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source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import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files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and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export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files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dumps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(ZIP, CSV, DP Dumps)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AT" sz="2800" b="1" dirty="0" err="1">
                <a:solidFill>
                  <a:schemeClr val="bg1"/>
                </a:solidFill>
                <a:latin typeface="Trebuchet MS" pitchFamily="34" charset="0"/>
              </a:rPr>
              <a:t>Why</a:t>
            </a:r>
            <a:r>
              <a:rPr lang="de-AT" sz="2800" b="1" dirty="0">
                <a:solidFill>
                  <a:schemeClr val="bg1"/>
                </a:solidFill>
                <a:latin typeface="Trebuchet MS" pitchFamily="34" charset="0"/>
              </a:rPr>
              <a:t>? Storage </a:t>
            </a:r>
            <a:r>
              <a:rPr lang="de-AT" sz="2800" b="1" dirty="0" err="1">
                <a:solidFill>
                  <a:schemeClr val="bg1"/>
                </a:solidFill>
                <a:latin typeface="Trebuchet MS" pitchFamily="34" charset="0"/>
              </a:rPr>
              <a:t>costs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E20A07-BC43-1655-C3AE-09CFAE3D0BCC}"/>
              </a:ext>
            </a:extLst>
          </p:cNvPr>
          <p:cNvSpPr txBox="1"/>
          <p:nvPr/>
        </p:nvSpPr>
        <p:spPr>
          <a:xfrm>
            <a:off x="4363137" y="6300028"/>
            <a:ext cx="280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de-AT" dirty="0" err="1">
                <a:solidFill>
                  <a:srgbClr val="EF4037"/>
                </a:solidFill>
              </a:rPr>
              <a:t>Why</a:t>
            </a:r>
            <a:r>
              <a:rPr lang="de-AT" dirty="0">
                <a:solidFill>
                  <a:srgbClr val="EF4037"/>
                </a:solidFill>
              </a:rPr>
              <a:t>? Backup time &amp; </a:t>
            </a:r>
            <a:r>
              <a:rPr lang="de-AT" dirty="0" err="1">
                <a:solidFill>
                  <a:srgbClr val="EF4037"/>
                </a:solidFill>
              </a:rPr>
              <a:t>size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62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6327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Backup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time &amp;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size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increasing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linearly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with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the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database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growth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Operational </a:t>
            </a:r>
            <a:r>
              <a:rPr lang="de-DE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risk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 Big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impact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on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the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whole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infrastructure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(Network, CPU,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storage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drives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Backup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costs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increasing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RTO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(Recovery Time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Objective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)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increasing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linearly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with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the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database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growth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Operational </a:t>
            </a:r>
            <a:r>
              <a:rPr lang="de-DE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risk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SLA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violated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Btw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you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should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review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your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SLA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&amp; </a:t>
            </a:r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RTO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!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AT" sz="2800" b="1" dirty="0" err="1">
                <a:solidFill>
                  <a:schemeClr val="bg1"/>
                </a:solidFill>
                <a:latin typeface="Trebuchet MS" pitchFamily="34" charset="0"/>
              </a:rPr>
              <a:t>Why</a:t>
            </a:r>
            <a:r>
              <a:rPr lang="de-AT" sz="2800" b="1" dirty="0">
                <a:solidFill>
                  <a:schemeClr val="bg1"/>
                </a:solidFill>
                <a:latin typeface="Trebuchet MS" pitchFamily="34" charset="0"/>
              </a:rPr>
              <a:t>? Backup time &amp; </a:t>
            </a:r>
            <a:r>
              <a:rPr lang="de-AT" sz="2800" b="1" dirty="0" err="1">
                <a:solidFill>
                  <a:schemeClr val="bg1"/>
                </a:solidFill>
                <a:latin typeface="Trebuchet MS" pitchFamily="34" charset="0"/>
              </a:rPr>
              <a:t>size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39CA3B8-3125-A969-EE4B-B963B29547A8}"/>
              </a:ext>
            </a:extLst>
          </p:cNvPr>
          <p:cNvSpPr txBox="1"/>
          <p:nvPr/>
        </p:nvSpPr>
        <p:spPr>
          <a:xfrm>
            <a:off x="4466947" y="6300028"/>
            <a:ext cx="269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de-AT" dirty="0" err="1">
                <a:solidFill>
                  <a:srgbClr val="EF4037"/>
                </a:solidFill>
              </a:rPr>
              <a:t>Why</a:t>
            </a:r>
            <a:r>
              <a:rPr lang="de-AT" dirty="0">
                <a:solidFill>
                  <a:srgbClr val="EF4037"/>
                </a:solidFill>
              </a:rPr>
              <a:t>? AVG Backup time</a:t>
            </a:r>
          </a:p>
        </p:txBody>
      </p:sp>
    </p:spTree>
    <p:extLst>
      <p:ext uri="{BB962C8B-B14F-4D97-AF65-F5344CB8AC3E}">
        <p14:creationId xmlns:p14="http://schemas.microsoft.com/office/powerpoint/2010/main" val="230733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AT" sz="2800" b="1" dirty="0" err="1">
                <a:solidFill>
                  <a:schemeClr val="bg1"/>
                </a:solidFill>
                <a:latin typeface="Trebuchet MS" pitchFamily="34" charset="0"/>
              </a:rPr>
              <a:t>Why</a:t>
            </a:r>
            <a:r>
              <a:rPr lang="de-AT" sz="2800" b="1" dirty="0">
                <a:solidFill>
                  <a:schemeClr val="bg1"/>
                </a:solidFill>
                <a:latin typeface="Trebuchet MS" pitchFamily="34" charset="0"/>
              </a:rPr>
              <a:t>? Backup time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2656C7-1F81-C4AE-5C49-37F107B4444E}"/>
              </a:ext>
            </a:extLst>
          </p:cNvPr>
          <p:cNvSpPr txBox="1"/>
          <p:nvPr/>
        </p:nvSpPr>
        <p:spPr>
          <a:xfrm>
            <a:off x="1088664" y="1668864"/>
            <a:ext cx="6939720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INPUT_TYPE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"Backup Type"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round(avg(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ELAPSED_SECONDS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))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as “Average backup duration in minutes”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 FROM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RMAN_BACKUP_JOB_DETAILS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where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 err="1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start_time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add_months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sysdate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group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by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 err="1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input_type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;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 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 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Backup Type   Average backup duration in minutes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------------- ----------------------------------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ARCHIVELOG                                    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24</a:t>
            </a:r>
            <a:endParaRPr lang="en-US" sz="1800" b="1" i="0" dirty="0">
              <a:solidFill>
                <a:srgbClr val="2C363A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DB INCR                                      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207</a:t>
            </a:r>
            <a:endParaRPr lang="en-US" sz="1800" b="1" i="0" dirty="0">
              <a:solidFill>
                <a:srgbClr val="2C363A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D5A1B2-14B9-901B-F6F2-2E2D9B0F0664}"/>
              </a:ext>
            </a:extLst>
          </p:cNvPr>
          <p:cNvSpPr txBox="1"/>
          <p:nvPr/>
        </p:nvSpPr>
        <p:spPr>
          <a:xfrm>
            <a:off x="4499992" y="6300028"/>
            <a:ext cx="269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de-AT" dirty="0" err="1">
                <a:solidFill>
                  <a:srgbClr val="EF4037"/>
                </a:solidFill>
              </a:rPr>
              <a:t>Why</a:t>
            </a:r>
            <a:r>
              <a:rPr lang="de-AT" dirty="0">
                <a:solidFill>
                  <a:srgbClr val="EF4037"/>
                </a:solidFill>
              </a:rPr>
              <a:t>? MAX Backup time</a:t>
            </a:r>
          </a:p>
        </p:txBody>
      </p:sp>
    </p:spTree>
    <p:extLst>
      <p:ext uri="{BB962C8B-B14F-4D97-AF65-F5344CB8AC3E}">
        <p14:creationId xmlns:p14="http://schemas.microsoft.com/office/powerpoint/2010/main" val="40401013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AT" sz="2800" b="1" dirty="0" err="1">
                <a:solidFill>
                  <a:schemeClr val="bg1"/>
                </a:solidFill>
                <a:latin typeface="Trebuchet MS" pitchFamily="34" charset="0"/>
              </a:rPr>
              <a:t>Why</a:t>
            </a:r>
            <a:r>
              <a:rPr lang="de-AT" sz="2800" b="1" dirty="0">
                <a:solidFill>
                  <a:schemeClr val="bg1"/>
                </a:solidFill>
                <a:latin typeface="Trebuchet MS" pitchFamily="34" charset="0"/>
              </a:rPr>
              <a:t>? Backup time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2656C7-1F81-C4AE-5C49-37F107B4444E}"/>
              </a:ext>
            </a:extLst>
          </p:cNvPr>
          <p:cNvSpPr txBox="1"/>
          <p:nvPr/>
        </p:nvSpPr>
        <p:spPr>
          <a:xfrm>
            <a:off x="1286214" y="1596856"/>
            <a:ext cx="6526146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INPUT_TYPE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"Backup Type"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round(max(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ELAPSED_SECONDS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))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as “Max.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backup duration in minutes”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RMAN_BACKUP_JOB_DETAILS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where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 err="1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start_time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add_months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8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sysdate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group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by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800" b="0" i="0" dirty="0" err="1">
                <a:solidFill>
                  <a:srgbClr val="800000"/>
                </a:solidFill>
                <a:effectLst/>
                <a:latin typeface="Courier New" panose="02070309020205020404" pitchFamily="49" charset="0"/>
              </a:rPr>
              <a:t>input_type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;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Backup Type   Max.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backup duration in minutes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------------- -------------------------------</a:t>
            </a:r>
            <a:endParaRPr lang="en-US" sz="1800" b="0" i="0" dirty="0">
              <a:solidFill>
                <a:srgbClr val="2C363A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ARCHIVELOG                                 </a:t>
            </a:r>
            <a:r>
              <a:rPr lang="en-US" sz="18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99</a:t>
            </a:r>
            <a:endParaRPr lang="en-US" sz="1800" b="1" i="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DB INCR                                   </a:t>
            </a:r>
            <a:r>
              <a:rPr lang="en-US" sz="18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478</a:t>
            </a:r>
            <a:endParaRPr lang="en-US" sz="1800" b="1" i="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3A2B0A-A5FF-F851-7584-301194465093}"/>
              </a:ext>
            </a:extLst>
          </p:cNvPr>
          <p:cNvSpPr txBox="1"/>
          <p:nvPr/>
        </p:nvSpPr>
        <p:spPr>
          <a:xfrm>
            <a:off x="4860032" y="6300028"/>
            <a:ext cx="210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de-AT" dirty="0" err="1">
                <a:solidFill>
                  <a:srgbClr val="EF4037"/>
                </a:solidFill>
              </a:rPr>
              <a:t>Why</a:t>
            </a:r>
            <a:r>
              <a:rPr lang="de-AT" dirty="0">
                <a:solidFill>
                  <a:srgbClr val="EF4037"/>
                </a:solidFill>
              </a:rPr>
              <a:t>? Backup </a:t>
            </a:r>
            <a:r>
              <a:rPr lang="de-AT" dirty="0" err="1">
                <a:solidFill>
                  <a:srgbClr val="EF4037"/>
                </a:solidFill>
              </a:rPr>
              <a:t>size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443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ayout za prezentacij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 za prezentaciju</Template>
  <TotalTime>0</TotalTime>
  <Words>3362</Words>
  <Application>Microsoft Office PowerPoint</Application>
  <PresentationFormat>Bildschirmpräsentation (4:3)</PresentationFormat>
  <Paragraphs>462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Calibri</vt:lpstr>
      <vt:lpstr>Courier New</vt:lpstr>
      <vt:lpstr>Trebuchet MS</vt:lpstr>
      <vt:lpstr>Wingdings</vt:lpstr>
      <vt:lpstr>layout za prezentaciju</vt:lpstr>
      <vt:lpstr>  Outsource your tables    using Hybrid Partitioning!</vt:lpstr>
      <vt:lpstr>About me</vt:lpstr>
      <vt:lpstr>Agenda</vt:lpstr>
      <vt:lpstr>Why? DB size</vt:lpstr>
      <vt:lpstr>Why? DB size</vt:lpstr>
      <vt:lpstr>Why? Storage costs</vt:lpstr>
      <vt:lpstr>Why? Backup time &amp; size</vt:lpstr>
      <vt:lpstr>Why? Backup time</vt:lpstr>
      <vt:lpstr>Why? Backup time</vt:lpstr>
      <vt:lpstr>Why? Backup size</vt:lpstr>
      <vt:lpstr>Why? Cloning</vt:lpstr>
      <vt:lpstr>And what now?</vt:lpstr>
      <vt:lpstr>Hybrid Partitioning: Internal &amp; External data storage</vt:lpstr>
      <vt:lpstr>Hybrid Partitioning: Lifecycle</vt:lpstr>
      <vt:lpstr>Hybrid Partitioning: Hadoop feat. Oracle DB</vt:lpstr>
      <vt:lpstr>Hybrid Partitioning: Cloud Object Stores</vt:lpstr>
      <vt:lpstr>Hybrid Partitioning: On-premises</vt:lpstr>
      <vt:lpstr>Hybrid Partitioning: On-premises</vt:lpstr>
      <vt:lpstr>Hybrid Partitioning: On-premises</vt:lpstr>
      <vt:lpstr>Hybrid Partitioning: Oracle Cloud</vt:lpstr>
      <vt:lpstr>Hybrid Partitioning: Oracle Cloud</vt:lpstr>
      <vt:lpstr>Hybrid Partitioning: Oracle Cloud</vt:lpstr>
      <vt:lpstr>Hybrid Partitioning: Oracle Cloud</vt:lpstr>
      <vt:lpstr>Hybrid Partitioning: Supported operations</vt:lpstr>
      <vt:lpstr>Benefits</vt:lpstr>
      <vt:lpstr>Benefits: DB size</vt:lpstr>
      <vt:lpstr>Benefits: Backup time</vt:lpstr>
      <vt:lpstr>Benefits: Backup time</vt:lpstr>
      <vt:lpstr>Gotchas &amp; restrictions</vt:lpstr>
      <vt:lpstr>Gotchas &amp; restrictions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Tanja Topalovic</dc:creator>
  <cp:lastModifiedBy>ORACON Oracle Consulting</cp:lastModifiedBy>
  <cp:revision>406</cp:revision>
  <dcterms:created xsi:type="dcterms:W3CDTF">2017-05-15T09:52:57Z</dcterms:created>
  <dcterms:modified xsi:type="dcterms:W3CDTF">2022-05-19T19:19:21Z</dcterms:modified>
</cp:coreProperties>
</file>