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515" r:id="rId5"/>
    <p:sldId id="264" r:id="rId6"/>
    <p:sldId id="1394" r:id="rId7"/>
    <p:sldId id="505" r:id="rId8"/>
    <p:sldId id="506" r:id="rId9"/>
    <p:sldId id="259" r:id="rId10"/>
    <p:sldId id="507" r:id="rId11"/>
    <p:sldId id="511" r:id="rId12"/>
    <p:sldId id="509" r:id="rId13"/>
    <p:sldId id="512" r:id="rId14"/>
    <p:sldId id="513" r:id="rId15"/>
    <p:sldId id="514" r:id="rId16"/>
    <p:sldId id="1396" r:id="rId17"/>
    <p:sldId id="508" r:id="rId18"/>
    <p:sldId id="510" r:id="rId19"/>
    <p:sldId id="1397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12"/>
    <p:restoredTop sz="96327"/>
  </p:normalViewPr>
  <p:slideViewPr>
    <p:cSldViewPr snapToGrid="0" snapToObjects="1">
      <p:cViewPr varScale="1">
        <p:scale>
          <a:sx n="157" d="100"/>
          <a:sy n="157" d="100"/>
        </p:scale>
        <p:origin x="5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095832-5F41-4475-9BDD-64226F5E73E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1383275-715D-454D-BA1C-E37F661C3472}">
      <dgm:prSet/>
      <dgm:spPr/>
      <dgm:t>
        <a:bodyPr/>
        <a:lstStyle/>
        <a:p>
          <a:r>
            <a:rPr lang="en-US"/>
            <a:t>APEX Developers</a:t>
          </a:r>
        </a:p>
      </dgm:t>
    </dgm:pt>
    <dgm:pt modelId="{32241592-FCA0-476E-8968-9E0AC648267A}" type="parTrans" cxnId="{90A7780B-0084-48D3-8356-DA4DE6BE548F}">
      <dgm:prSet/>
      <dgm:spPr/>
      <dgm:t>
        <a:bodyPr/>
        <a:lstStyle/>
        <a:p>
          <a:endParaRPr lang="en-US"/>
        </a:p>
      </dgm:t>
    </dgm:pt>
    <dgm:pt modelId="{316097FF-08B2-4275-AEDE-D28D32CBC090}" type="sibTrans" cxnId="{90A7780B-0084-48D3-8356-DA4DE6BE548F}">
      <dgm:prSet/>
      <dgm:spPr/>
      <dgm:t>
        <a:bodyPr/>
        <a:lstStyle/>
        <a:p>
          <a:endParaRPr lang="en-US"/>
        </a:p>
      </dgm:t>
    </dgm:pt>
    <dgm:pt modelId="{88FF3C9B-D152-4667-A907-AEB3D839D58D}">
      <dgm:prSet/>
      <dgm:spPr/>
      <dgm:t>
        <a:bodyPr/>
        <a:lstStyle/>
        <a:p>
          <a:r>
            <a:rPr lang="en-US"/>
            <a:t>DBAs</a:t>
          </a:r>
        </a:p>
      </dgm:t>
    </dgm:pt>
    <dgm:pt modelId="{FEC57450-34CA-4239-B357-E13AED7D7080}" type="parTrans" cxnId="{EE59BB02-1642-458C-9401-1DD0FE84A3A2}">
      <dgm:prSet/>
      <dgm:spPr/>
      <dgm:t>
        <a:bodyPr/>
        <a:lstStyle/>
        <a:p>
          <a:endParaRPr lang="en-US"/>
        </a:p>
      </dgm:t>
    </dgm:pt>
    <dgm:pt modelId="{EB48BEE0-3C4B-44CC-9D35-762BB7679FA7}" type="sibTrans" cxnId="{EE59BB02-1642-458C-9401-1DD0FE84A3A2}">
      <dgm:prSet/>
      <dgm:spPr/>
      <dgm:t>
        <a:bodyPr/>
        <a:lstStyle/>
        <a:p>
          <a:endParaRPr lang="en-US"/>
        </a:p>
      </dgm:t>
    </dgm:pt>
    <dgm:pt modelId="{30E41BF4-DAEA-458A-89F4-F274763D03A7}">
      <dgm:prSet/>
      <dgm:spPr/>
      <dgm:t>
        <a:bodyPr/>
        <a:lstStyle/>
        <a:p>
          <a:r>
            <a:rPr lang="en-US"/>
            <a:t>DevOps</a:t>
          </a:r>
        </a:p>
      </dgm:t>
    </dgm:pt>
    <dgm:pt modelId="{1AB5E9B1-B948-47F6-BB0A-8D9BAB027EA5}" type="parTrans" cxnId="{26A6B4DD-1AC0-406D-93A6-F92D48481D06}">
      <dgm:prSet/>
      <dgm:spPr/>
      <dgm:t>
        <a:bodyPr/>
        <a:lstStyle/>
        <a:p>
          <a:endParaRPr lang="en-US"/>
        </a:p>
      </dgm:t>
    </dgm:pt>
    <dgm:pt modelId="{19A4264A-165D-4F66-99E8-636A479F4036}" type="sibTrans" cxnId="{26A6B4DD-1AC0-406D-93A6-F92D48481D06}">
      <dgm:prSet/>
      <dgm:spPr/>
      <dgm:t>
        <a:bodyPr/>
        <a:lstStyle/>
        <a:p>
          <a:endParaRPr lang="en-US"/>
        </a:p>
      </dgm:t>
    </dgm:pt>
    <dgm:pt modelId="{0D8F59C4-EBA1-47B6-BAB2-67A1AC32E938}">
      <dgm:prSet/>
      <dgm:spPr/>
      <dgm:t>
        <a:bodyPr/>
        <a:lstStyle/>
        <a:p>
          <a:r>
            <a:rPr lang="en-US"/>
            <a:t>PL/SQL Developers</a:t>
          </a:r>
        </a:p>
      </dgm:t>
    </dgm:pt>
    <dgm:pt modelId="{F29C2B66-A7BA-41A6-B338-718AB7DF642B}" type="parTrans" cxnId="{DBC18F78-93D7-4413-8A2F-50F6DE74D0B1}">
      <dgm:prSet/>
      <dgm:spPr/>
      <dgm:t>
        <a:bodyPr/>
        <a:lstStyle/>
        <a:p>
          <a:endParaRPr lang="en-US"/>
        </a:p>
      </dgm:t>
    </dgm:pt>
    <dgm:pt modelId="{02FF1332-3AA0-4E2E-8A7E-7A937FF2C0FF}" type="sibTrans" cxnId="{DBC18F78-93D7-4413-8A2F-50F6DE74D0B1}">
      <dgm:prSet/>
      <dgm:spPr/>
      <dgm:t>
        <a:bodyPr/>
        <a:lstStyle/>
        <a:p>
          <a:endParaRPr lang="en-US"/>
        </a:p>
      </dgm:t>
    </dgm:pt>
    <dgm:pt modelId="{9C09B715-8E36-1F48-828C-2E5585682806}" type="pres">
      <dgm:prSet presAssocID="{E4095832-5F41-4475-9BDD-64226F5E73EB}" presName="linear" presStyleCnt="0">
        <dgm:presLayoutVars>
          <dgm:animLvl val="lvl"/>
          <dgm:resizeHandles val="exact"/>
        </dgm:presLayoutVars>
      </dgm:prSet>
      <dgm:spPr/>
    </dgm:pt>
    <dgm:pt modelId="{74C40297-E391-7546-A877-4AFA18501127}" type="pres">
      <dgm:prSet presAssocID="{21383275-715D-454D-BA1C-E37F661C347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FEFEA55-EC43-9A48-B558-98831CBD81CB}" type="pres">
      <dgm:prSet presAssocID="{316097FF-08B2-4275-AEDE-D28D32CBC090}" presName="spacer" presStyleCnt="0"/>
      <dgm:spPr/>
    </dgm:pt>
    <dgm:pt modelId="{F734B5DF-E85D-5E4C-AEB1-8E58829EB039}" type="pres">
      <dgm:prSet presAssocID="{88FF3C9B-D152-4667-A907-AEB3D839D58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70CA2E5-34E8-184D-85BA-C6D9DA7BC15C}" type="pres">
      <dgm:prSet presAssocID="{EB48BEE0-3C4B-44CC-9D35-762BB7679FA7}" presName="spacer" presStyleCnt="0"/>
      <dgm:spPr/>
    </dgm:pt>
    <dgm:pt modelId="{D4B11769-CA39-B54E-AB4F-AA977B8CC3E6}" type="pres">
      <dgm:prSet presAssocID="{30E41BF4-DAEA-458A-89F4-F274763D03A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491DFAD-05D1-7A4E-BD84-11FCFC3313AF}" type="pres">
      <dgm:prSet presAssocID="{19A4264A-165D-4F66-99E8-636A479F4036}" presName="spacer" presStyleCnt="0"/>
      <dgm:spPr/>
    </dgm:pt>
    <dgm:pt modelId="{13F77A04-8E92-AF41-9C03-B585E6AF9FEA}" type="pres">
      <dgm:prSet presAssocID="{0D8F59C4-EBA1-47B6-BAB2-67A1AC32E93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E59BB02-1642-458C-9401-1DD0FE84A3A2}" srcId="{E4095832-5F41-4475-9BDD-64226F5E73EB}" destId="{88FF3C9B-D152-4667-A907-AEB3D839D58D}" srcOrd="1" destOrd="0" parTransId="{FEC57450-34CA-4239-B357-E13AED7D7080}" sibTransId="{EB48BEE0-3C4B-44CC-9D35-762BB7679FA7}"/>
    <dgm:cxn modelId="{88183A08-B1E6-954A-B5F6-5606891475C5}" type="presOf" srcId="{30E41BF4-DAEA-458A-89F4-F274763D03A7}" destId="{D4B11769-CA39-B54E-AB4F-AA977B8CC3E6}" srcOrd="0" destOrd="0" presId="urn:microsoft.com/office/officeart/2005/8/layout/vList2"/>
    <dgm:cxn modelId="{90A7780B-0084-48D3-8356-DA4DE6BE548F}" srcId="{E4095832-5F41-4475-9BDD-64226F5E73EB}" destId="{21383275-715D-454D-BA1C-E37F661C3472}" srcOrd="0" destOrd="0" parTransId="{32241592-FCA0-476E-8968-9E0AC648267A}" sibTransId="{316097FF-08B2-4275-AEDE-D28D32CBC090}"/>
    <dgm:cxn modelId="{57CE5238-1D87-3D42-9362-1606326DC6EB}" type="presOf" srcId="{21383275-715D-454D-BA1C-E37F661C3472}" destId="{74C40297-E391-7546-A877-4AFA18501127}" srcOrd="0" destOrd="0" presId="urn:microsoft.com/office/officeart/2005/8/layout/vList2"/>
    <dgm:cxn modelId="{DBC18F78-93D7-4413-8A2F-50F6DE74D0B1}" srcId="{E4095832-5F41-4475-9BDD-64226F5E73EB}" destId="{0D8F59C4-EBA1-47B6-BAB2-67A1AC32E938}" srcOrd="3" destOrd="0" parTransId="{F29C2B66-A7BA-41A6-B338-718AB7DF642B}" sibTransId="{02FF1332-3AA0-4E2E-8A7E-7A937FF2C0FF}"/>
    <dgm:cxn modelId="{02867E9A-C84D-CD4C-88FC-A609856F41E4}" type="presOf" srcId="{E4095832-5F41-4475-9BDD-64226F5E73EB}" destId="{9C09B715-8E36-1F48-828C-2E5585682806}" srcOrd="0" destOrd="0" presId="urn:microsoft.com/office/officeart/2005/8/layout/vList2"/>
    <dgm:cxn modelId="{04A5DB9B-F5FE-CC4A-884F-F8996281BA26}" type="presOf" srcId="{88FF3C9B-D152-4667-A907-AEB3D839D58D}" destId="{F734B5DF-E85D-5E4C-AEB1-8E58829EB039}" srcOrd="0" destOrd="0" presId="urn:microsoft.com/office/officeart/2005/8/layout/vList2"/>
    <dgm:cxn modelId="{26A6B4DD-1AC0-406D-93A6-F92D48481D06}" srcId="{E4095832-5F41-4475-9BDD-64226F5E73EB}" destId="{30E41BF4-DAEA-458A-89F4-F274763D03A7}" srcOrd="2" destOrd="0" parTransId="{1AB5E9B1-B948-47F6-BB0A-8D9BAB027EA5}" sibTransId="{19A4264A-165D-4F66-99E8-636A479F4036}"/>
    <dgm:cxn modelId="{C48384DF-136D-EF40-8F37-E4AA0B1CE7DB}" type="presOf" srcId="{0D8F59C4-EBA1-47B6-BAB2-67A1AC32E938}" destId="{13F77A04-8E92-AF41-9C03-B585E6AF9FEA}" srcOrd="0" destOrd="0" presId="urn:microsoft.com/office/officeart/2005/8/layout/vList2"/>
    <dgm:cxn modelId="{65E79F12-2535-EF4E-8DA9-F2B57C6773C5}" type="presParOf" srcId="{9C09B715-8E36-1F48-828C-2E5585682806}" destId="{74C40297-E391-7546-A877-4AFA18501127}" srcOrd="0" destOrd="0" presId="urn:microsoft.com/office/officeart/2005/8/layout/vList2"/>
    <dgm:cxn modelId="{B3BE9625-6E36-3945-85F0-3173A1CEFBC2}" type="presParOf" srcId="{9C09B715-8E36-1F48-828C-2E5585682806}" destId="{1FEFEA55-EC43-9A48-B558-98831CBD81CB}" srcOrd="1" destOrd="0" presId="urn:microsoft.com/office/officeart/2005/8/layout/vList2"/>
    <dgm:cxn modelId="{C53A0483-66DF-7049-805D-CD2DEBBCB6CF}" type="presParOf" srcId="{9C09B715-8E36-1F48-828C-2E5585682806}" destId="{F734B5DF-E85D-5E4C-AEB1-8E58829EB039}" srcOrd="2" destOrd="0" presId="urn:microsoft.com/office/officeart/2005/8/layout/vList2"/>
    <dgm:cxn modelId="{A9757042-3FB2-D844-98D7-E223A8F6B7D1}" type="presParOf" srcId="{9C09B715-8E36-1F48-828C-2E5585682806}" destId="{570CA2E5-34E8-184D-85BA-C6D9DA7BC15C}" srcOrd="3" destOrd="0" presId="urn:microsoft.com/office/officeart/2005/8/layout/vList2"/>
    <dgm:cxn modelId="{E0F6F1E9-3CF2-B446-98BF-0E7024C87D31}" type="presParOf" srcId="{9C09B715-8E36-1F48-828C-2E5585682806}" destId="{D4B11769-CA39-B54E-AB4F-AA977B8CC3E6}" srcOrd="4" destOrd="0" presId="urn:microsoft.com/office/officeart/2005/8/layout/vList2"/>
    <dgm:cxn modelId="{8A1B0A70-D79F-4E48-8A62-5D33C41D97F9}" type="presParOf" srcId="{9C09B715-8E36-1F48-828C-2E5585682806}" destId="{8491DFAD-05D1-7A4E-BD84-11FCFC3313AF}" srcOrd="5" destOrd="0" presId="urn:microsoft.com/office/officeart/2005/8/layout/vList2"/>
    <dgm:cxn modelId="{4E1D5303-0CCD-294B-BEDA-F45AB5001E70}" type="presParOf" srcId="{9C09B715-8E36-1F48-828C-2E5585682806}" destId="{13F77A04-8E92-AF41-9C03-B585E6AF9FE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748815-EEED-694B-B558-10619CDE895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4E75EC35-0ECE-7A4C-B6BF-79497E1F0791}">
      <dgm:prSet/>
      <dgm:spPr/>
      <dgm:t>
        <a:bodyPr/>
        <a:lstStyle/>
        <a:p>
          <a:r>
            <a:rPr lang="en-US"/>
            <a:t>APEX Views</a:t>
          </a:r>
          <a:endParaRPr lang="en-DE"/>
        </a:p>
      </dgm:t>
    </dgm:pt>
    <dgm:pt modelId="{E6B9E7C1-088C-8545-959F-DAFEDC06414A}" type="parTrans" cxnId="{C7E32D58-B010-1445-AB06-DA0A8A78E31F}">
      <dgm:prSet/>
      <dgm:spPr/>
      <dgm:t>
        <a:bodyPr/>
        <a:lstStyle/>
        <a:p>
          <a:endParaRPr lang="en-GB"/>
        </a:p>
      </dgm:t>
    </dgm:pt>
    <dgm:pt modelId="{30D8158A-A1B5-0948-AE0D-988418561739}" type="sibTrans" cxnId="{C7E32D58-B010-1445-AB06-DA0A8A78E31F}">
      <dgm:prSet/>
      <dgm:spPr/>
      <dgm:t>
        <a:bodyPr/>
        <a:lstStyle/>
        <a:p>
          <a:endParaRPr lang="en-GB"/>
        </a:p>
      </dgm:t>
    </dgm:pt>
    <dgm:pt modelId="{A2220405-B272-B449-9D1A-9099AEC77E20}">
      <dgm:prSet/>
      <dgm:spPr/>
      <dgm:t>
        <a:bodyPr/>
        <a:lstStyle/>
        <a:p>
          <a:r>
            <a:rPr lang="en-US" dirty="0"/>
            <a:t>APEX_APPLICATIONS</a:t>
          </a:r>
          <a:endParaRPr lang="en-DE" dirty="0"/>
        </a:p>
      </dgm:t>
    </dgm:pt>
    <dgm:pt modelId="{E7A350AD-F9AB-4E41-9821-F93EDCA29CBC}" type="parTrans" cxnId="{FE983E59-D307-6041-9CB4-D4A8992B4F50}">
      <dgm:prSet/>
      <dgm:spPr/>
      <dgm:t>
        <a:bodyPr/>
        <a:lstStyle/>
        <a:p>
          <a:endParaRPr lang="en-GB"/>
        </a:p>
      </dgm:t>
    </dgm:pt>
    <dgm:pt modelId="{24970FFF-CFD8-A048-9A00-C0E62DA67F6E}" type="sibTrans" cxnId="{FE983E59-D307-6041-9CB4-D4A8992B4F50}">
      <dgm:prSet/>
      <dgm:spPr/>
      <dgm:t>
        <a:bodyPr/>
        <a:lstStyle/>
        <a:p>
          <a:endParaRPr lang="en-GB"/>
        </a:p>
      </dgm:t>
    </dgm:pt>
    <dgm:pt modelId="{ACCAEAC2-0FA9-5842-B7F0-3CA49A121C93}">
      <dgm:prSet/>
      <dgm:spPr/>
      <dgm:t>
        <a:bodyPr/>
        <a:lstStyle/>
        <a:p>
          <a:r>
            <a:rPr lang="en-US"/>
            <a:t>APEX_APPLICATION_PAGES</a:t>
          </a:r>
          <a:endParaRPr lang="en-DE"/>
        </a:p>
      </dgm:t>
    </dgm:pt>
    <dgm:pt modelId="{7D0B741E-AB41-F14F-A0BD-9C0AA0706B80}" type="parTrans" cxnId="{E84AB330-AEA3-604E-A9EF-CE633B64E710}">
      <dgm:prSet/>
      <dgm:spPr/>
      <dgm:t>
        <a:bodyPr/>
        <a:lstStyle/>
        <a:p>
          <a:endParaRPr lang="en-GB"/>
        </a:p>
      </dgm:t>
    </dgm:pt>
    <dgm:pt modelId="{6D1B9B65-293A-F744-B5E0-17D10F66EE4E}" type="sibTrans" cxnId="{E84AB330-AEA3-604E-A9EF-CE633B64E710}">
      <dgm:prSet/>
      <dgm:spPr/>
      <dgm:t>
        <a:bodyPr/>
        <a:lstStyle/>
        <a:p>
          <a:endParaRPr lang="en-GB"/>
        </a:p>
      </dgm:t>
    </dgm:pt>
    <dgm:pt modelId="{DD68CE7B-BD5A-0544-B1E3-E757B9DC9387}">
      <dgm:prSet/>
      <dgm:spPr/>
      <dgm:t>
        <a:bodyPr/>
        <a:lstStyle/>
        <a:p>
          <a:r>
            <a:rPr lang="en-US"/>
            <a:t>APEX PL/SQL Packages</a:t>
          </a:r>
          <a:endParaRPr lang="en-DE"/>
        </a:p>
      </dgm:t>
    </dgm:pt>
    <dgm:pt modelId="{CE97885C-1EC6-4343-9109-6D711B126298}" type="parTrans" cxnId="{D24118EE-E379-174F-8F88-9D285948E593}">
      <dgm:prSet/>
      <dgm:spPr/>
      <dgm:t>
        <a:bodyPr/>
        <a:lstStyle/>
        <a:p>
          <a:endParaRPr lang="en-GB"/>
        </a:p>
      </dgm:t>
    </dgm:pt>
    <dgm:pt modelId="{7A2CF6A4-23E9-BF4D-9755-40614430FB21}" type="sibTrans" cxnId="{D24118EE-E379-174F-8F88-9D285948E593}">
      <dgm:prSet/>
      <dgm:spPr/>
      <dgm:t>
        <a:bodyPr/>
        <a:lstStyle/>
        <a:p>
          <a:endParaRPr lang="en-GB"/>
        </a:p>
      </dgm:t>
    </dgm:pt>
    <dgm:pt modelId="{3356A635-3BB6-DC41-8088-5AA499B5AB62}">
      <dgm:prSet/>
      <dgm:spPr/>
      <dgm:t>
        <a:bodyPr/>
        <a:lstStyle/>
        <a:p>
          <a:r>
            <a:rPr lang="en-US"/>
            <a:t>APEX_JSON</a:t>
          </a:r>
          <a:endParaRPr lang="en-DE"/>
        </a:p>
      </dgm:t>
    </dgm:pt>
    <dgm:pt modelId="{67C5B6AE-0A51-5B40-950D-7F9E1271F483}" type="parTrans" cxnId="{0EED4295-0BB8-4B44-91D3-8712E54B8F23}">
      <dgm:prSet/>
      <dgm:spPr/>
      <dgm:t>
        <a:bodyPr/>
        <a:lstStyle/>
        <a:p>
          <a:endParaRPr lang="en-GB"/>
        </a:p>
      </dgm:t>
    </dgm:pt>
    <dgm:pt modelId="{32C25C11-D8C5-6F43-A9E4-87D51F59CDC0}" type="sibTrans" cxnId="{0EED4295-0BB8-4B44-91D3-8712E54B8F23}">
      <dgm:prSet/>
      <dgm:spPr/>
      <dgm:t>
        <a:bodyPr/>
        <a:lstStyle/>
        <a:p>
          <a:endParaRPr lang="en-GB"/>
        </a:p>
      </dgm:t>
    </dgm:pt>
    <dgm:pt modelId="{3866DE8B-EC26-534D-AD29-D4C99141D5E5}">
      <dgm:prSet/>
      <dgm:spPr/>
      <dgm:t>
        <a:bodyPr/>
        <a:lstStyle/>
        <a:p>
          <a:r>
            <a:rPr lang="en-US"/>
            <a:t>APEX_EXEC</a:t>
          </a:r>
          <a:endParaRPr lang="en-DE"/>
        </a:p>
      </dgm:t>
    </dgm:pt>
    <dgm:pt modelId="{3F533494-7130-0346-9764-100934281FEB}" type="parTrans" cxnId="{5F537424-EB5F-8343-83B8-6723B1C5DD8E}">
      <dgm:prSet/>
      <dgm:spPr/>
      <dgm:t>
        <a:bodyPr/>
        <a:lstStyle/>
        <a:p>
          <a:endParaRPr lang="en-GB"/>
        </a:p>
      </dgm:t>
    </dgm:pt>
    <dgm:pt modelId="{28E2F2B3-4FD1-D94F-BEEB-AE215A2FB355}" type="sibTrans" cxnId="{5F537424-EB5F-8343-83B8-6723B1C5DD8E}">
      <dgm:prSet/>
      <dgm:spPr/>
      <dgm:t>
        <a:bodyPr/>
        <a:lstStyle/>
        <a:p>
          <a:endParaRPr lang="en-GB"/>
        </a:p>
      </dgm:t>
    </dgm:pt>
    <dgm:pt modelId="{355BB17B-4396-1C4D-9CB1-CB14A04B25E0}">
      <dgm:prSet/>
      <dgm:spPr/>
      <dgm:t>
        <a:bodyPr/>
        <a:lstStyle/>
        <a:p>
          <a:r>
            <a:rPr lang="en-US"/>
            <a:t>APEX_UTIL</a:t>
          </a:r>
          <a:endParaRPr lang="en-DE"/>
        </a:p>
      </dgm:t>
    </dgm:pt>
    <dgm:pt modelId="{FF780FDD-AFEF-304A-B1B6-B6F17675CEE2}" type="parTrans" cxnId="{229436CD-59B0-984C-A753-BC7042C3BFB0}">
      <dgm:prSet/>
      <dgm:spPr/>
      <dgm:t>
        <a:bodyPr/>
        <a:lstStyle/>
        <a:p>
          <a:endParaRPr lang="en-GB"/>
        </a:p>
      </dgm:t>
    </dgm:pt>
    <dgm:pt modelId="{199586DF-161F-FC4B-8765-42DFD85B8096}" type="sibTrans" cxnId="{229436CD-59B0-984C-A753-BC7042C3BFB0}">
      <dgm:prSet/>
      <dgm:spPr/>
      <dgm:t>
        <a:bodyPr/>
        <a:lstStyle/>
        <a:p>
          <a:endParaRPr lang="en-GB"/>
        </a:p>
      </dgm:t>
    </dgm:pt>
    <dgm:pt modelId="{83B05854-28AE-D34C-904A-232A451C6D08}">
      <dgm:prSet/>
      <dgm:spPr/>
      <dgm:t>
        <a:bodyPr/>
        <a:lstStyle/>
        <a:p>
          <a:r>
            <a:rPr lang="en-US"/>
            <a:t>APEX JavaScript APIs</a:t>
          </a:r>
          <a:endParaRPr lang="en-DE"/>
        </a:p>
      </dgm:t>
    </dgm:pt>
    <dgm:pt modelId="{05D44878-C884-084B-A195-CC716D7CC979}" type="parTrans" cxnId="{A6F989C6-E5E2-F045-830A-0370E9A4DFE9}">
      <dgm:prSet/>
      <dgm:spPr/>
      <dgm:t>
        <a:bodyPr/>
        <a:lstStyle/>
        <a:p>
          <a:endParaRPr lang="en-GB"/>
        </a:p>
      </dgm:t>
    </dgm:pt>
    <dgm:pt modelId="{76F89C55-52D5-454D-BE46-3DDA3B1C4109}" type="sibTrans" cxnId="{A6F989C6-E5E2-F045-830A-0370E9A4DFE9}">
      <dgm:prSet/>
      <dgm:spPr/>
      <dgm:t>
        <a:bodyPr/>
        <a:lstStyle/>
        <a:p>
          <a:endParaRPr lang="en-GB"/>
        </a:p>
      </dgm:t>
    </dgm:pt>
    <dgm:pt modelId="{95F26717-7357-BE47-B75B-B8BC0980E1EF}">
      <dgm:prSet/>
      <dgm:spPr/>
      <dgm:t>
        <a:bodyPr/>
        <a:lstStyle/>
        <a:p>
          <a:r>
            <a:rPr lang="en-US"/>
            <a:t>apex.server</a:t>
          </a:r>
          <a:endParaRPr lang="en-DE"/>
        </a:p>
      </dgm:t>
    </dgm:pt>
    <dgm:pt modelId="{E828A765-2C1A-4E46-8E86-9A233A6FFB16}" type="parTrans" cxnId="{420B1540-04A1-3644-80F1-A8B7FCC973FA}">
      <dgm:prSet/>
      <dgm:spPr/>
      <dgm:t>
        <a:bodyPr/>
        <a:lstStyle/>
        <a:p>
          <a:endParaRPr lang="en-GB"/>
        </a:p>
      </dgm:t>
    </dgm:pt>
    <dgm:pt modelId="{7F43EF53-F76F-D04D-8E59-6610BA5A7258}" type="sibTrans" cxnId="{420B1540-04A1-3644-80F1-A8B7FCC973FA}">
      <dgm:prSet/>
      <dgm:spPr/>
      <dgm:t>
        <a:bodyPr/>
        <a:lstStyle/>
        <a:p>
          <a:endParaRPr lang="en-GB"/>
        </a:p>
      </dgm:t>
    </dgm:pt>
    <dgm:pt modelId="{354F00E7-B640-4246-8CE5-68B62C7F1425}">
      <dgm:prSet/>
      <dgm:spPr/>
      <dgm:t>
        <a:bodyPr/>
        <a:lstStyle/>
        <a:p>
          <a:r>
            <a:rPr lang="en-US"/>
            <a:t>apex.lang</a:t>
          </a:r>
          <a:endParaRPr lang="en-DE"/>
        </a:p>
      </dgm:t>
    </dgm:pt>
    <dgm:pt modelId="{4995EDD9-5505-464E-B073-8D1B7A8CC14C}" type="parTrans" cxnId="{704879A7-729F-DD4E-974A-7CAE6A3F1782}">
      <dgm:prSet/>
      <dgm:spPr/>
      <dgm:t>
        <a:bodyPr/>
        <a:lstStyle/>
        <a:p>
          <a:endParaRPr lang="en-GB"/>
        </a:p>
      </dgm:t>
    </dgm:pt>
    <dgm:pt modelId="{5A7A74BE-AC9A-EC4D-A0B4-FC76A83CE7C6}" type="sibTrans" cxnId="{704879A7-729F-DD4E-974A-7CAE6A3F1782}">
      <dgm:prSet/>
      <dgm:spPr/>
      <dgm:t>
        <a:bodyPr/>
        <a:lstStyle/>
        <a:p>
          <a:endParaRPr lang="en-GB"/>
        </a:p>
      </dgm:t>
    </dgm:pt>
    <dgm:pt modelId="{94197E35-F528-9C43-9B5C-D4C551945AC6}">
      <dgm:prSet/>
      <dgm:spPr/>
      <dgm:t>
        <a:bodyPr/>
        <a:lstStyle/>
        <a:p>
          <a:r>
            <a:rPr lang="en-US"/>
            <a:t>apex.model</a:t>
          </a:r>
          <a:endParaRPr lang="en-DE"/>
        </a:p>
      </dgm:t>
    </dgm:pt>
    <dgm:pt modelId="{88E0D8AB-4BE0-E943-8754-ADB8B5250FCA}" type="parTrans" cxnId="{FB5BE597-F12E-3447-906C-F97E9E3BEA2A}">
      <dgm:prSet/>
      <dgm:spPr/>
      <dgm:t>
        <a:bodyPr/>
        <a:lstStyle/>
        <a:p>
          <a:endParaRPr lang="en-GB"/>
        </a:p>
      </dgm:t>
    </dgm:pt>
    <dgm:pt modelId="{F2CBC96E-A038-C74A-8263-2B6E34BF986B}" type="sibTrans" cxnId="{FB5BE597-F12E-3447-906C-F97E9E3BEA2A}">
      <dgm:prSet/>
      <dgm:spPr/>
      <dgm:t>
        <a:bodyPr/>
        <a:lstStyle/>
        <a:p>
          <a:endParaRPr lang="en-GB"/>
        </a:p>
      </dgm:t>
    </dgm:pt>
    <dgm:pt modelId="{00616E28-0D38-5E48-979F-30EB3F6AB41B}" type="pres">
      <dgm:prSet presAssocID="{5F748815-EEED-694B-B558-10619CDE8954}" presName="Name0" presStyleCnt="0">
        <dgm:presLayoutVars>
          <dgm:dir/>
          <dgm:animLvl val="lvl"/>
          <dgm:resizeHandles val="exact"/>
        </dgm:presLayoutVars>
      </dgm:prSet>
      <dgm:spPr/>
    </dgm:pt>
    <dgm:pt modelId="{35FE14F1-09EE-1C47-A6FD-E9E61EBEFB3C}" type="pres">
      <dgm:prSet presAssocID="{4E75EC35-0ECE-7A4C-B6BF-79497E1F0791}" presName="linNode" presStyleCnt="0"/>
      <dgm:spPr/>
    </dgm:pt>
    <dgm:pt modelId="{22442D9B-7704-8B4A-BF2C-2F3A0F6C548C}" type="pres">
      <dgm:prSet presAssocID="{4E75EC35-0ECE-7A4C-B6BF-79497E1F0791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09984043-D757-B347-9E03-351167095DAF}" type="pres">
      <dgm:prSet presAssocID="{4E75EC35-0ECE-7A4C-B6BF-79497E1F0791}" presName="descendantText" presStyleLbl="alignAccFollowNode1" presStyleIdx="0" presStyleCnt="3">
        <dgm:presLayoutVars>
          <dgm:bulletEnabled val="1"/>
        </dgm:presLayoutVars>
      </dgm:prSet>
      <dgm:spPr/>
    </dgm:pt>
    <dgm:pt modelId="{0B36EDB2-8D7C-1840-9D34-580757E16E4C}" type="pres">
      <dgm:prSet presAssocID="{30D8158A-A1B5-0948-AE0D-988418561739}" presName="sp" presStyleCnt="0"/>
      <dgm:spPr/>
    </dgm:pt>
    <dgm:pt modelId="{51B465D4-554A-C541-8FA9-1ADCFDE932F6}" type="pres">
      <dgm:prSet presAssocID="{DD68CE7B-BD5A-0544-B1E3-E757B9DC9387}" presName="linNode" presStyleCnt="0"/>
      <dgm:spPr/>
    </dgm:pt>
    <dgm:pt modelId="{CED30374-9AF6-3C47-8898-D0E9CD909B89}" type="pres">
      <dgm:prSet presAssocID="{DD68CE7B-BD5A-0544-B1E3-E757B9DC938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68591BA-37B4-3946-974D-D4FF60173213}" type="pres">
      <dgm:prSet presAssocID="{DD68CE7B-BD5A-0544-B1E3-E757B9DC9387}" presName="descendantText" presStyleLbl="alignAccFollowNode1" presStyleIdx="1" presStyleCnt="3">
        <dgm:presLayoutVars>
          <dgm:bulletEnabled val="1"/>
        </dgm:presLayoutVars>
      </dgm:prSet>
      <dgm:spPr/>
    </dgm:pt>
    <dgm:pt modelId="{CBEDFC54-BCD5-194D-A7B2-DF9FA85C8C6D}" type="pres">
      <dgm:prSet presAssocID="{7A2CF6A4-23E9-BF4D-9755-40614430FB21}" presName="sp" presStyleCnt="0"/>
      <dgm:spPr/>
    </dgm:pt>
    <dgm:pt modelId="{E1E8234F-A418-104B-82FD-C7AC93189517}" type="pres">
      <dgm:prSet presAssocID="{83B05854-28AE-D34C-904A-232A451C6D08}" presName="linNode" presStyleCnt="0"/>
      <dgm:spPr/>
    </dgm:pt>
    <dgm:pt modelId="{D42989AC-1BB3-124C-9A0B-A84FB0BBD882}" type="pres">
      <dgm:prSet presAssocID="{83B05854-28AE-D34C-904A-232A451C6D08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2D1E065A-766C-E640-80B5-18D547714D59}" type="pres">
      <dgm:prSet presAssocID="{83B05854-28AE-D34C-904A-232A451C6D08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CF32E10B-049A-BA45-B994-A349E0795653}" type="presOf" srcId="{A2220405-B272-B449-9D1A-9099AEC77E20}" destId="{09984043-D757-B347-9E03-351167095DAF}" srcOrd="0" destOrd="0" presId="urn:microsoft.com/office/officeart/2005/8/layout/vList5"/>
    <dgm:cxn modelId="{3D3BB221-2B0B-FD46-B0F6-A1EF48434779}" type="presOf" srcId="{3356A635-3BB6-DC41-8088-5AA499B5AB62}" destId="{168591BA-37B4-3946-974D-D4FF60173213}" srcOrd="0" destOrd="0" presId="urn:microsoft.com/office/officeart/2005/8/layout/vList5"/>
    <dgm:cxn modelId="{5F537424-EB5F-8343-83B8-6723B1C5DD8E}" srcId="{DD68CE7B-BD5A-0544-B1E3-E757B9DC9387}" destId="{3866DE8B-EC26-534D-AD29-D4C99141D5E5}" srcOrd="1" destOrd="0" parTransId="{3F533494-7130-0346-9764-100934281FEB}" sibTransId="{28E2F2B3-4FD1-D94F-BEEB-AE215A2FB355}"/>
    <dgm:cxn modelId="{EB501925-AC1D-C643-A55A-C65401630425}" type="presOf" srcId="{3866DE8B-EC26-534D-AD29-D4C99141D5E5}" destId="{168591BA-37B4-3946-974D-D4FF60173213}" srcOrd="0" destOrd="1" presId="urn:microsoft.com/office/officeart/2005/8/layout/vList5"/>
    <dgm:cxn modelId="{E84AB330-AEA3-604E-A9EF-CE633B64E710}" srcId="{4E75EC35-0ECE-7A4C-B6BF-79497E1F0791}" destId="{ACCAEAC2-0FA9-5842-B7F0-3CA49A121C93}" srcOrd="1" destOrd="0" parTransId="{7D0B741E-AB41-F14F-A0BD-9C0AA0706B80}" sibTransId="{6D1B9B65-293A-F744-B5E0-17D10F66EE4E}"/>
    <dgm:cxn modelId="{25226C3F-9220-894D-A8DD-3D1AF75620CC}" type="presOf" srcId="{355BB17B-4396-1C4D-9CB1-CB14A04B25E0}" destId="{168591BA-37B4-3946-974D-D4FF60173213}" srcOrd="0" destOrd="2" presId="urn:microsoft.com/office/officeart/2005/8/layout/vList5"/>
    <dgm:cxn modelId="{420B1540-04A1-3644-80F1-A8B7FCC973FA}" srcId="{83B05854-28AE-D34C-904A-232A451C6D08}" destId="{95F26717-7357-BE47-B75B-B8BC0980E1EF}" srcOrd="0" destOrd="0" parTransId="{E828A765-2C1A-4E46-8E86-9A233A6FFB16}" sibTransId="{7F43EF53-F76F-D04D-8E59-6610BA5A7258}"/>
    <dgm:cxn modelId="{32FC8A50-092A-4842-8AC9-8BDB4BC49A5A}" type="presOf" srcId="{94197E35-F528-9C43-9B5C-D4C551945AC6}" destId="{2D1E065A-766C-E640-80B5-18D547714D59}" srcOrd="0" destOrd="2" presId="urn:microsoft.com/office/officeart/2005/8/layout/vList5"/>
    <dgm:cxn modelId="{C7E32D58-B010-1445-AB06-DA0A8A78E31F}" srcId="{5F748815-EEED-694B-B558-10619CDE8954}" destId="{4E75EC35-0ECE-7A4C-B6BF-79497E1F0791}" srcOrd="0" destOrd="0" parTransId="{E6B9E7C1-088C-8545-959F-DAFEDC06414A}" sibTransId="{30D8158A-A1B5-0948-AE0D-988418561739}"/>
    <dgm:cxn modelId="{FE983E59-D307-6041-9CB4-D4A8992B4F50}" srcId="{4E75EC35-0ECE-7A4C-B6BF-79497E1F0791}" destId="{A2220405-B272-B449-9D1A-9099AEC77E20}" srcOrd="0" destOrd="0" parTransId="{E7A350AD-F9AB-4E41-9821-F93EDCA29CBC}" sibTransId="{24970FFF-CFD8-A048-9A00-C0E62DA67F6E}"/>
    <dgm:cxn modelId="{0EED4295-0BB8-4B44-91D3-8712E54B8F23}" srcId="{DD68CE7B-BD5A-0544-B1E3-E757B9DC9387}" destId="{3356A635-3BB6-DC41-8088-5AA499B5AB62}" srcOrd="0" destOrd="0" parTransId="{67C5B6AE-0A51-5B40-950D-7F9E1271F483}" sibTransId="{32C25C11-D8C5-6F43-A9E4-87D51F59CDC0}"/>
    <dgm:cxn modelId="{97267997-8873-C54D-9935-FE427D296575}" type="presOf" srcId="{4E75EC35-0ECE-7A4C-B6BF-79497E1F0791}" destId="{22442D9B-7704-8B4A-BF2C-2F3A0F6C548C}" srcOrd="0" destOrd="0" presId="urn:microsoft.com/office/officeart/2005/8/layout/vList5"/>
    <dgm:cxn modelId="{FB5BE597-F12E-3447-906C-F97E9E3BEA2A}" srcId="{83B05854-28AE-D34C-904A-232A451C6D08}" destId="{94197E35-F528-9C43-9B5C-D4C551945AC6}" srcOrd="2" destOrd="0" parTransId="{88E0D8AB-4BE0-E943-8754-ADB8B5250FCA}" sibTransId="{F2CBC96E-A038-C74A-8263-2B6E34BF986B}"/>
    <dgm:cxn modelId="{704879A7-729F-DD4E-974A-7CAE6A3F1782}" srcId="{83B05854-28AE-D34C-904A-232A451C6D08}" destId="{354F00E7-B640-4246-8CE5-68B62C7F1425}" srcOrd="1" destOrd="0" parTransId="{4995EDD9-5505-464E-B073-8D1B7A8CC14C}" sibTransId="{5A7A74BE-AC9A-EC4D-A0B4-FC76A83CE7C6}"/>
    <dgm:cxn modelId="{BBBCC0AC-055E-E34E-866E-998B57061669}" type="presOf" srcId="{95F26717-7357-BE47-B75B-B8BC0980E1EF}" destId="{2D1E065A-766C-E640-80B5-18D547714D59}" srcOrd="0" destOrd="0" presId="urn:microsoft.com/office/officeart/2005/8/layout/vList5"/>
    <dgm:cxn modelId="{1C1059B7-7D93-CB48-AD76-ACD09368A4A4}" type="presOf" srcId="{5F748815-EEED-694B-B558-10619CDE8954}" destId="{00616E28-0D38-5E48-979F-30EB3F6AB41B}" srcOrd="0" destOrd="0" presId="urn:microsoft.com/office/officeart/2005/8/layout/vList5"/>
    <dgm:cxn modelId="{69C567BA-230F-B040-B8AB-8C5751ACABFB}" type="presOf" srcId="{ACCAEAC2-0FA9-5842-B7F0-3CA49A121C93}" destId="{09984043-D757-B347-9E03-351167095DAF}" srcOrd="0" destOrd="1" presId="urn:microsoft.com/office/officeart/2005/8/layout/vList5"/>
    <dgm:cxn modelId="{1FB36AC1-E3C6-2745-B066-448882E4C726}" type="presOf" srcId="{354F00E7-B640-4246-8CE5-68B62C7F1425}" destId="{2D1E065A-766C-E640-80B5-18D547714D59}" srcOrd="0" destOrd="1" presId="urn:microsoft.com/office/officeart/2005/8/layout/vList5"/>
    <dgm:cxn modelId="{A6F989C6-E5E2-F045-830A-0370E9A4DFE9}" srcId="{5F748815-EEED-694B-B558-10619CDE8954}" destId="{83B05854-28AE-D34C-904A-232A451C6D08}" srcOrd="2" destOrd="0" parTransId="{05D44878-C884-084B-A195-CC716D7CC979}" sibTransId="{76F89C55-52D5-454D-BE46-3DDA3B1C4109}"/>
    <dgm:cxn modelId="{DEB1A9C6-CB31-5A40-9C75-AAE6FF346342}" type="presOf" srcId="{DD68CE7B-BD5A-0544-B1E3-E757B9DC9387}" destId="{CED30374-9AF6-3C47-8898-D0E9CD909B89}" srcOrd="0" destOrd="0" presId="urn:microsoft.com/office/officeart/2005/8/layout/vList5"/>
    <dgm:cxn modelId="{FF4FA2CB-7279-2546-8BD9-E1343347C556}" type="presOf" srcId="{83B05854-28AE-D34C-904A-232A451C6D08}" destId="{D42989AC-1BB3-124C-9A0B-A84FB0BBD882}" srcOrd="0" destOrd="0" presId="urn:microsoft.com/office/officeart/2005/8/layout/vList5"/>
    <dgm:cxn modelId="{229436CD-59B0-984C-A753-BC7042C3BFB0}" srcId="{DD68CE7B-BD5A-0544-B1E3-E757B9DC9387}" destId="{355BB17B-4396-1C4D-9CB1-CB14A04B25E0}" srcOrd="2" destOrd="0" parTransId="{FF780FDD-AFEF-304A-B1B6-B6F17675CEE2}" sibTransId="{199586DF-161F-FC4B-8765-42DFD85B8096}"/>
    <dgm:cxn modelId="{D24118EE-E379-174F-8F88-9D285948E593}" srcId="{5F748815-EEED-694B-B558-10619CDE8954}" destId="{DD68CE7B-BD5A-0544-B1E3-E757B9DC9387}" srcOrd="1" destOrd="0" parTransId="{CE97885C-1EC6-4343-9109-6D711B126298}" sibTransId="{7A2CF6A4-23E9-BF4D-9755-40614430FB21}"/>
    <dgm:cxn modelId="{FCF33CB7-8D2D-8F4D-A6A5-A0A073BF5F1E}" type="presParOf" srcId="{00616E28-0D38-5E48-979F-30EB3F6AB41B}" destId="{35FE14F1-09EE-1C47-A6FD-E9E61EBEFB3C}" srcOrd="0" destOrd="0" presId="urn:microsoft.com/office/officeart/2005/8/layout/vList5"/>
    <dgm:cxn modelId="{7CD2E847-9069-7240-9F11-D7D638EFF453}" type="presParOf" srcId="{35FE14F1-09EE-1C47-A6FD-E9E61EBEFB3C}" destId="{22442D9B-7704-8B4A-BF2C-2F3A0F6C548C}" srcOrd="0" destOrd="0" presId="urn:microsoft.com/office/officeart/2005/8/layout/vList5"/>
    <dgm:cxn modelId="{18C2B8B0-1C6E-5446-81AA-F420D27BDF34}" type="presParOf" srcId="{35FE14F1-09EE-1C47-A6FD-E9E61EBEFB3C}" destId="{09984043-D757-B347-9E03-351167095DAF}" srcOrd="1" destOrd="0" presId="urn:microsoft.com/office/officeart/2005/8/layout/vList5"/>
    <dgm:cxn modelId="{688BD494-A83E-084E-ADC2-29523FB07681}" type="presParOf" srcId="{00616E28-0D38-5E48-979F-30EB3F6AB41B}" destId="{0B36EDB2-8D7C-1840-9D34-580757E16E4C}" srcOrd="1" destOrd="0" presId="urn:microsoft.com/office/officeart/2005/8/layout/vList5"/>
    <dgm:cxn modelId="{824B8089-B445-7045-A9D8-E298D7E83134}" type="presParOf" srcId="{00616E28-0D38-5E48-979F-30EB3F6AB41B}" destId="{51B465D4-554A-C541-8FA9-1ADCFDE932F6}" srcOrd="2" destOrd="0" presId="urn:microsoft.com/office/officeart/2005/8/layout/vList5"/>
    <dgm:cxn modelId="{22559171-E402-B54B-9A39-B4A6DF8C80B4}" type="presParOf" srcId="{51B465D4-554A-C541-8FA9-1ADCFDE932F6}" destId="{CED30374-9AF6-3C47-8898-D0E9CD909B89}" srcOrd="0" destOrd="0" presId="urn:microsoft.com/office/officeart/2005/8/layout/vList5"/>
    <dgm:cxn modelId="{A26ADD3F-583E-8046-9186-BAD523F58ADD}" type="presParOf" srcId="{51B465D4-554A-C541-8FA9-1ADCFDE932F6}" destId="{168591BA-37B4-3946-974D-D4FF60173213}" srcOrd="1" destOrd="0" presId="urn:microsoft.com/office/officeart/2005/8/layout/vList5"/>
    <dgm:cxn modelId="{BD80DD19-D250-7D45-BB89-6934A7C8F9F5}" type="presParOf" srcId="{00616E28-0D38-5E48-979F-30EB3F6AB41B}" destId="{CBEDFC54-BCD5-194D-A7B2-DF9FA85C8C6D}" srcOrd="3" destOrd="0" presId="urn:microsoft.com/office/officeart/2005/8/layout/vList5"/>
    <dgm:cxn modelId="{B59B4A88-0163-0441-BB19-F562E173A442}" type="presParOf" srcId="{00616E28-0D38-5E48-979F-30EB3F6AB41B}" destId="{E1E8234F-A418-104B-82FD-C7AC93189517}" srcOrd="4" destOrd="0" presId="urn:microsoft.com/office/officeart/2005/8/layout/vList5"/>
    <dgm:cxn modelId="{8890FD60-32CF-AD45-84B1-8CC1EE44DB0F}" type="presParOf" srcId="{E1E8234F-A418-104B-82FD-C7AC93189517}" destId="{D42989AC-1BB3-124C-9A0B-A84FB0BBD882}" srcOrd="0" destOrd="0" presId="urn:microsoft.com/office/officeart/2005/8/layout/vList5"/>
    <dgm:cxn modelId="{ADD0E986-58D7-9E4A-AF6F-56075E025DB8}" type="presParOf" srcId="{E1E8234F-A418-104B-82FD-C7AC93189517}" destId="{2D1E065A-766C-E640-80B5-18D547714D5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68CE1A-759B-40C8-AF6A-A4AF7B08833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182DD8-9982-4DB0-A95B-7B53E277C019}">
      <dgm:prSet/>
      <dgm:spPr/>
      <dgm:t>
        <a:bodyPr/>
        <a:lstStyle/>
        <a:p>
          <a:r>
            <a:rPr lang="en-US" dirty="0"/>
            <a:t>APEX-aware</a:t>
          </a:r>
        </a:p>
      </dgm:t>
    </dgm:pt>
    <dgm:pt modelId="{A15EFF8A-DCC0-40A0-BABF-E76A9104BF65}" type="parTrans" cxnId="{80EA71BA-1470-406C-B8B8-8E954AB99E0B}">
      <dgm:prSet/>
      <dgm:spPr/>
      <dgm:t>
        <a:bodyPr/>
        <a:lstStyle/>
        <a:p>
          <a:endParaRPr lang="en-US"/>
        </a:p>
      </dgm:t>
    </dgm:pt>
    <dgm:pt modelId="{F81C3352-6469-4960-B9C9-043F14C36A50}" type="sibTrans" cxnId="{80EA71BA-1470-406C-B8B8-8E954AB99E0B}">
      <dgm:prSet/>
      <dgm:spPr/>
      <dgm:t>
        <a:bodyPr/>
        <a:lstStyle/>
        <a:p>
          <a:endParaRPr lang="en-US"/>
        </a:p>
      </dgm:t>
    </dgm:pt>
    <dgm:pt modelId="{5BC6D2FF-295B-406E-B05A-F4CA35B53DFD}">
      <dgm:prSet/>
      <dgm:spPr/>
      <dgm:t>
        <a:bodyPr/>
        <a:lstStyle/>
        <a:p>
          <a:r>
            <a:rPr lang="en-US" dirty="0"/>
            <a:t>Less Code to Maintain</a:t>
          </a:r>
        </a:p>
      </dgm:t>
    </dgm:pt>
    <dgm:pt modelId="{428E0AD9-69E9-42EC-B1B5-12C1070320F1}" type="parTrans" cxnId="{97EC8F1D-CF5B-4D60-9007-C3426658A7E9}">
      <dgm:prSet/>
      <dgm:spPr/>
      <dgm:t>
        <a:bodyPr/>
        <a:lstStyle/>
        <a:p>
          <a:endParaRPr lang="en-US"/>
        </a:p>
      </dgm:t>
    </dgm:pt>
    <dgm:pt modelId="{47747C64-17D5-4B56-85C4-0F4E0D98512C}" type="sibTrans" cxnId="{97EC8F1D-CF5B-4D60-9007-C3426658A7E9}">
      <dgm:prSet/>
      <dgm:spPr/>
      <dgm:t>
        <a:bodyPr/>
        <a:lstStyle/>
        <a:p>
          <a:endParaRPr lang="en-US"/>
        </a:p>
      </dgm:t>
    </dgm:pt>
    <dgm:pt modelId="{FF663E44-FD8E-4A41-B1BA-1EA8927F1855}">
      <dgm:prSet/>
      <dgm:spPr/>
      <dgm:t>
        <a:bodyPr/>
        <a:lstStyle/>
        <a:p>
          <a:r>
            <a:rPr lang="en-US" dirty="0"/>
            <a:t>Easier Upgrades</a:t>
          </a:r>
        </a:p>
      </dgm:t>
    </dgm:pt>
    <dgm:pt modelId="{5450790A-910A-4690-BFDC-7EBA82575666}" type="parTrans" cxnId="{A5387D18-D4EA-4413-BB01-F9C53CC49361}">
      <dgm:prSet/>
      <dgm:spPr/>
      <dgm:t>
        <a:bodyPr/>
        <a:lstStyle/>
        <a:p>
          <a:endParaRPr lang="en-US"/>
        </a:p>
      </dgm:t>
    </dgm:pt>
    <dgm:pt modelId="{6617FDBD-56E2-4749-AF9A-D05266F8A18B}" type="sibTrans" cxnId="{A5387D18-D4EA-4413-BB01-F9C53CC49361}">
      <dgm:prSet/>
      <dgm:spPr/>
      <dgm:t>
        <a:bodyPr/>
        <a:lstStyle/>
        <a:p>
          <a:endParaRPr lang="en-US"/>
        </a:p>
      </dgm:t>
    </dgm:pt>
    <dgm:pt modelId="{CF387AB7-6288-4239-AD27-5036C4D5ECC8}">
      <dgm:prSet/>
      <dgm:spPr/>
      <dgm:t>
        <a:bodyPr/>
        <a:lstStyle/>
        <a:p>
          <a:r>
            <a:rPr lang="en-US" dirty="0"/>
            <a:t>Create Something New</a:t>
          </a:r>
        </a:p>
      </dgm:t>
    </dgm:pt>
    <dgm:pt modelId="{B83E7348-6E98-4550-8AC9-4B625781034F}" type="parTrans" cxnId="{565861D1-7C36-4517-9261-D97CBC269C91}">
      <dgm:prSet/>
      <dgm:spPr/>
      <dgm:t>
        <a:bodyPr/>
        <a:lstStyle/>
        <a:p>
          <a:endParaRPr lang="en-US"/>
        </a:p>
      </dgm:t>
    </dgm:pt>
    <dgm:pt modelId="{2D0D407F-C6AF-482C-A71A-D5E7B5076FEB}" type="sibTrans" cxnId="{565861D1-7C36-4517-9261-D97CBC269C91}">
      <dgm:prSet/>
      <dgm:spPr/>
      <dgm:t>
        <a:bodyPr/>
        <a:lstStyle/>
        <a:p>
          <a:endParaRPr lang="en-US"/>
        </a:p>
      </dgm:t>
    </dgm:pt>
    <dgm:pt modelId="{7AD53A03-C746-B94B-9088-B104A01055CA}" type="pres">
      <dgm:prSet presAssocID="{FB68CE1A-759B-40C8-AF6A-A4AF7B08833E}" presName="linear" presStyleCnt="0">
        <dgm:presLayoutVars>
          <dgm:animLvl val="lvl"/>
          <dgm:resizeHandles val="exact"/>
        </dgm:presLayoutVars>
      </dgm:prSet>
      <dgm:spPr/>
    </dgm:pt>
    <dgm:pt modelId="{3C640BBD-0B99-534E-A4FE-CBED1E9C4C59}" type="pres">
      <dgm:prSet presAssocID="{67182DD8-9982-4DB0-A95B-7B53E277C01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CBECFB1-BBA5-A547-83C7-07EC87F0CA9C}" type="pres">
      <dgm:prSet presAssocID="{F81C3352-6469-4960-B9C9-043F14C36A50}" presName="spacer" presStyleCnt="0"/>
      <dgm:spPr/>
    </dgm:pt>
    <dgm:pt modelId="{4DEC465F-1C8D-FA47-961B-2A52FF05ABE2}" type="pres">
      <dgm:prSet presAssocID="{5BC6D2FF-295B-406E-B05A-F4CA35B53DF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E62FA23-5715-8C4F-ADC7-781C6B98B063}" type="pres">
      <dgm:prSet presAssocID="{47747C64-17D5-4B56-85C4-0F4E0D98512C}" presName="spacer" presStyleCnt="0"/>
      <dgm:spPr/>
    </dgm:pt>
    <dgm:pt modelId="{8BA41ACB-D7FA-8647-80D3-01BA3878D5BE}" type="pres">
      <dgm:prSet presAssocID="{FF663E44-FD8E-4A41-B1BA-1EA8927F185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3DB4DEA-9756-114A-AB3B-0726C2E93B68}" type="pres">
      <dgm:prSet presAssocID="{6617FDBD-56E2-4749-AF9A-D05266F8A18B}" presName="spacer" presStyleCnt="0"/>
      <dgm:spPr/>
    </dgm:pt>
    <dgm:pt modelId="{4C07FA0E-E39E-CD4A-BE43-DF20C2AFE761}" type="pres">
      <dgm:prSet presAssocID="{CF387AB7-6288-4239-AD27-5036C4D5ECC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5387D18-D4EA-4413-BB01-F9C53CC49361}" srcId="{FB68CE1A-759B-40C8-AF6A-A4AF7B08833E}" destId="{FF663E44-FD8E-4A41-B1BA-1EA8927F1855}" srcOrd="2" destOrd="0" parTransId="{5450790A-910A-4690-BFDC-7EBA82575666}" sibTransId="{6617FDBD-56E2-4749-AF9A-D05266F8A18B}"/>
    <dgm:cxn modelId="{97EC8F1D-CF5B-4D60-9007-C3426658A7E9}" srcId="{FB68CE1A-759B-40C8-AF6A-A4AF7B08833E}" destId="{5BC6D2FF-295B-406E-B05A-F4CA35B53DFD}" srcOrd="1" destOrd="0" parTransId="{428E0AD9-69E9-42EC-B1B5-12C1070320F1}" sibTransId="{47747C64-17D5-4B56-85C4-0F4E0D98512C}"/>
    <dgm:cxn modelId="{3C46CE32-0518-F742-98AB-A7F9C972F831}" type="presOf" srcId="{67182DD8-9982-4DB0-A95B-7B53E277C019}" destId="{3C640BBD-0B99-534E-A4FE-CBED1E9C4C59}" srcOrd="0" destOrd="0" presId="urn:microsoft.com/office/officeart/2005/8/layout/vList2"/>
    <dgm:cxn modelId="{497EFB82-8837-854A-9544-2E738AA1DC40}" type="presOf" srcId="{CF387AB7-6288-4239-AD27-5036C4D5ECC8}" destId="{4C07FA0E-E39E-CD4A-BE43-DF20C2AFE761}" srcOrd="0" destOrd="0" presId="urn:microsoft.com/office/officeart/2005/8/layout/vList2"/>
    <dgm:cxn modelId="{45438F9C-B94E-D842-87D9-711558888BF3}" type="presOf" srcId="{FF663E44-FD8E-4A41-B1BA-1EA8927F1855}" destId="{8BA41ACB-D7FA-8647-80D3-01BA3878D5BE}" srcOrd="0" destOrd="0" presId="urn:microsoft.com/office/officeart/2005/8/layout/vList2"/>
    <dgm:cxn modelId="{80EA71BA-1470-406C-B8B8-8E954AB99E0B}" srcId="{FB68CE1A-759B-40C8-AF6A-A4AF7B08833E}" destId="{67182DD8-9982-4DB0-A95B-7B53E277C019}" srcOrd="0" destOrd="0" parTransId="{A15EFF8A-DCC0-40A0-BABF-E76A9104BF65}" sibTransId="{F81C3352-6469-4960-B9C9-043F14C36A50}"/>
    <dgm:cxn modelId="{565861D1-7C36-4517-9261-D97CBC269C91}" srcId="{FB68CE1A-759B-40C8-AF6A-A4AF7B08833E}" destId="{CF387AB7-6288-4239-AD27-5036C4D5ECC8}" srcOrd="3" destOrd="0" parTransId="{B83E7348-6E98-4550-8AC9-4B625781034F}" sibTransId="{2D0D407F-C6AF-482C-A71A-D5E7B5076FEB}"/>
    <dgm:cxn modelId="{73138DD8-2226-8C47-B5B2-E5589AAE5463}" type="presOf" srcId="{FB68CE1A-759B-40C8-AF6A-A4AF7B08833E}" destId="{7AD53A03-C746-B94B-9088-B104A01055CA}" srcOrd="0" destOrd="0" presId="urn:microsoft.com/office/officeart/2005/8/layout/vList2"/>
    <dgm:cxn modelId="{14076FED-98A7-5440-AB7F-1619B6C57668}" type="presOf" srcId="{5BC6D2FF-295B-406E-B05A-F4CA35B53DFD}" destId="{4DEC465F-1C8D-FA47-961B-2A52FF05ABE2}" srcOrd="0" destOrd="0" presId="urn:microsoft.com/office/officeart/2005/8/layout/vList2"/>
    <dgm:cxn modelId="{59689C9D-9892-3B47-9BEB-6B4B82B3E950}" type="presParOf" srcId="{7AD53A03-C746-B94B-9088-B104A01055CA}" destId="{3C640BBD-0B99-534E-A4FE-CBED1E9C4C59}" srcOrd="0" destOrd="0" presId="urn:microsoft.com/office/officeart/2005/8/layout/vList2"/>
    <dgm:cxn modelId="{61245926-282C-E240-A0BF-86FA3D4D4DD8}" type="presParOf" srcId="{7AD53A03-C746-B94B-9088-B104A01055CA}" destId="{2CBECFB1-BBA5-A547-83C7-07EC87F0CA9C}" srcOrd="1" destOrd="0" presId="urn:microsoft.com/office/officeart/2005/8/layout/vList2"/>
    <dgm:cxn modelId="{B04C0447-5BE6-1B45-81B5-D773639837ED}" type="presParOf" srcId="{7AD53A03-C746-B94B-9088-B104A01055CA}" destId="{4DEC465F-1C8D-FA47-961B-2A52FF05ABE2}" srcOrd="2" destOrd="0" presId="urn:microsoft.com/office/officeart/2005/8/layout/vList2"/>
    <dgm:cxn modelId="{B2257915-B08E-3049-8AC4-DD4696F2C427}" type="presParOf" srcId="{7AD53A03-C746-B94B-9088-B104A01055CA}" destId="{6E62FA23-5715-8C4F-ADC7-781C6B98B063}" srcOrd="3" destOrd="0" presId="urn:microsoft.com/office/officeart/2005/8/layout/vList2"/>
    <dgm:cxn modelId="{4FD41ED5-FA80-3B4A-853C-A4AA74D68EED}" type="presParOf" srcId="{7AD53A03-C746-B94B-9088-B104A01055CA}" destId="{8BA41ACB-D7FA-8647-80D3-01BA3878D5BE}" srcOrd="4" destOrd="0" presId="urn:microsoft.com/office/officeart/2005/8/layout/vList2"/>
    <dgm:cxn modelId="{93B29A7C-17B4-DA4A-8B39-2FA684F77017}" type="presParOf" srcId="{7AD53A03-C746-B94B-9088-B104A01055CA}" destId="{03DB4DEA-9756-114A-AB3B-0726C2E93B68}" srcOrd="5" destOrd="0" presId="urn:microsoft.com/office/officeart/2005/8/layout/vList2"/>
    <dgm:cxn modelId="{6637AE86-A549-C845-8F51-BAF100EBA062}" type="presParOf" srcId="{7AD53A03-C746-B94B-9088-B104A01055CA}" destId="{4C07FA0E-E39E-CD4A-BE43-DF20C2AFE76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0BDFFC-AACB-4CD0-854D-DA8ED63C4173}" type="doc">
      <dgm:prSet loTypeId="urn:microsoft.com/office/officeart/2005/8/layout/list1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D60A2C-387B-4FA2-86E0-B33DABD471D9}">
      <dgm:prSet/>
      <dgm:spPr/>
      <dgm:t>
        <a:bodyPr/>
        <a:lstStyle/>
        <a:p>
          <a:r>
            <a:rPr lang="en-US" dirty="0"/>
            <a:t>APEX_STRING &amp; _UTIL</a:t>
          </a:r>
        </a:p>
      </dgm:t>
    </dgm:pt>
    <dgm:pt modelId="{FD8C4EA4-9E19-46D3-B961-1D7055F56B65}" type="parTrans" cxnId="{094E5500-3B2F-41DA-8D91-16CBDB3FAD5A}">
      <dgm:prSet/>
      <dgm:spPr/>
      <dgm:t>
        <a:bodyPr/>
        <a:lstStyle/>
        <a:p>
          <a:endParaRPr lang="en-US"/>
        </a:p>
      </dgm:t>
    </dgm:pt>
    <dgm:pt modelId="{383D22CC-F67E-4635-96A1-C6E4BF6D8250}" type="sibTrans" cxnId="{094E5500-3B2F-41DA-8D91-16CBDB3FAD5A}">
      <dgm:prSet/>
      <dgm:spPr/>
      <dgm:t>
        <a:bodyPr/>
        <a:lstStyle/>
        <a:p>
          <a:endParaRPr lang="en-US"/>
        </a:p>
      </dgm:t>
    </dgm:pt>
    <dgm:pt modelId="{39A5000D-F655-4E27-9A8A-F068F8085FF2}">
      <dgm:prSet/>
      <dgm:spPr/>
      <dgm:t>
        <a:bodyPr/>
        <a:lstStyle/>
        <a:p>
          <a:r>
            <a:rPr lang="en-US"/>
            <a:t>Just so many useful things</a:t>
          </a:r>
        </a:p>
      </dgm:t>
    </dgm:pt>
    <dgm:pt modelId="{5D0EE41D-D408-43E8-BF40-FD44C3058DB8}" type="parTrans" cxnId="{406EDFB3-8561-4CBE-87AD-D6760E30A028}">
      <dgm:prSet/>
      <dgm:spPr/>
      <dgm:t>
        <a:bodyPr/>
        <a:lstStyle/>
        <a:p>
          <a:endParaRPr lang="en-US"/>
        </a:p>
      </dgm:t>
    </dgm:pt>
    <dgm:pt modelId="{B707926C-8601-47A0-B1BC-9EEAFFE75474}" type="sibTrans" cxnId="{406EDFB3-8561-4CBE-87AD-D6760E30A028}">
      <dgm:prSet/>
      <dgm:spPr/>
      <dgm:t>
        <a:bodyPr/>
        <a:lstStyle/>
        <a:p>
          <a:endParaRPr lang="en-US"/>
        </a:p>
      </dgm:t>
    </dgm:pt>
    <dgm:pt modelId="{16C1E77F-A05C-4395-AB7B-AF5DF5050FFE}">
      <dgm:prSet/>
      <dgm:spPr/>
      <dgm:t>
        <a:bodyPr/>
        <a:lstStyle/>
        <a:p>
          <a:r>
            <a:rPr lang="en-US"/>
            <a:t>APEX_PAGE</a:t>
          </a:r>
        </a:p>
      </dgm:t>
    </dgm:pt>
    <dgm:pt modelId="{649C019F-D0A1-4B63-834A-CB388CA02016}" type="parTrans" cxnId="{D082209E-7800-4A0E-B4C0-024006E8E8A1}">
      <dgm:prSet/>
      <dgm:spPr/>
      <dgm:t>
        <a:bodyPr/>
        <a:lstStyle/>
        <a:p>
          <a:endParaRPr lang="en-US"/>
        </a:p>
      </dgm:t>
    </dgm:pt>
    <dgm:pt modelId="{C1396ABE-8BB1-4D4A-83B7-7A959BF65CAF}" type="sibTrans" cxnId="{D082209E-7800-4A0E-B4C0-024006E8E8A1}">
      <dgm:prSet/>
      <dgm:spPr/>
      <dgm:t>
        <a:bodyPr/>
        <a:lstStyle/>
        <a:p>
          <a:endParaRPr lang="en-US"/>
        </a:p>
      </dgm:t>
    </dgm:pt>
    <dgm:pt modelId="{01050A7F-CD6E-4E79-B873-58B0E3A40CE3}">
      <dgm:prSet/>
      <dgm:spPr/>
      <dgm:t>
        <a:bodyPr/>
        <a:lstStyle/>
        <a:p>
          <a:r>
            <a:rPr lang="en-US"/>
            <a:t>GET_URL</a:t>
          </a:r>
        </a:p>
      </dgm:t>
    </dgm:pt>
    <dgm:pt modelId="{5507433E-45E5-488A-BB98-37663686E5E7}" type="parTrans" cxnId="{0F93F3AF-A0EE-42B5-9518-2E880F8B6C33}">
      <dgm:prSet/>
      <dgm:spPr/>
      <dgm:t>
        <a:bodyPr/>
        <a:lstStyle/>
        <a:p>
          <a:endParaRPr lang="en-US"/>
        </a:p>
      </dgm:t>
    </dgm:pt>
    <dgm:pt modelId="{A75BB4DF-E054-40F0-BCAB-253B9DEB1B4A}" type="sibTrans" cxnId="{0F93F3AF-A0EE-42B5-9518-2E880F8B6C33}">
      <dgm:prSet/>
      <dgm:spPr/>
      <dgm:t>
        <a:bodyPr/>
        <a:lstStyle/>
        <a:p>
          <a:endParaRPr lang="en-US"/>
        </a:p>
      </dgm:t>
    </dgm:pt>
    <dgm:pt modelId="{4CA8ECE7-A293-46AB-84EE-5924E9FDFDD4}">
      <dgm:prSet/>
      <dgm:spPr/>
      <dgm:t>
        <a:bodyPr/>
        <a:lstStyle/>
        <a:p>
          <a:r>
            <a:rPr lang="en-US"/>
            <a:t>APEX_EXEC</a:t>
          </a:r>
        </a:p>
      </dgm:t>
    </dgm:pt>
    <dgm:pt modelId="{03A3E6D1-6184-45FB-8168-C65E60656E6C}" type="parTrans" cxnId="{1882A89F-0554-4AF5-B880-75B41F6FAEAE}">
      <dgm:prSet/>
      <dgm:spPr/>
      <dgm:t>
        <a:bodyPr/>
        <a:lstStyle/>
        <a:p>
          <a:endParaRPr lang="en-US"/>
        </a:p>
      </dgm:t>
    </dgm:pt>
    <dgm:pt modelId="{A2816C34-29C2-4F8B-BBE1-21789A6ACE67}" type="sibTrans" cxnId="{1882A89F-0554-4AF5-B880-75B41F6FAEAE}">
      <dgm:prSet/>
      <dgm:spPr/>
      <dgm:t>
        <a:bodyPr/>
        <a:lstStyle/>
        <a:p>
          <a:endParaRPr lang="en-US"/>
        </a:p>
      </dgm:t>
    </dgm:pt>
    <dgm:pt modelId="{7BB57708-D756-4A80-80AF-3A06F252953E}">
      <dgm:prSet/>
      <dgm:spPr/>
      <dgm:t>
        <a:bodyPr/>
        <a:lstStyle/>
        <a:p>
          <a:r>
            <a:rPr lang="en-US"/>
            <a:t>Working with data made “easy”</a:t>
          </a:r>
        </a:p>
      </dgm:t>
    </dgm:pt>
    <dgm:pt modelId="{C666B8AE-1B5E-462A-B322-DF47E2829452}" type="parTrans" cxnId="{682F2DEE-7069-436B-883D-941411F21847}">
      <dgm:prSet/>
      <dgm:spPr/>
      <dgm:t>
        <a:bodyPr/>
        <a:lstStyle/>
        <a:p>
          <a:endParaRPr lang="en-US"/>
        </a:p>
      </dgm:t>
    </dgm:pt>
    <dgm:pt modelId="{B96C7D53-A69F-4A9F-8E12-85E271F738E4}" type="sibTrans" cxnId="{682F2DEE-7069-436B-883D-941411F21847}">
      <dgm:prSet/>
      <dgm:spPr/>
      <dgm:t>
        <a:bodyPr/>
        <a:lstStyle/>
        <a:p>
          <a:endParaRPr lang="en-US"/>
        </a:p>
      </dgm:t>
    </dgm:pt>
    <dgm:pt modelId="{8D61CF0F-3FC1-410A-AA1B-17FCB360F640}">
      <dgm:prSet/>
      <dgm:spPr/>
      <dgm:t>
        <a:bodyPr/>
        <a:lstStyle/>
        <a:p>
          <a:r>
            <a:rPr lang="en-US" dirty="0"/>
            <a:t>APEX_ERROR</a:t>
          </a:r>
        </a:p>
      </dgm:t>
    </dgm:pt>
    <dgm:pt modelId="{9F008EC4-D165-47FA-8241-B12EB7398677}" type="parTrans" cxnId="{2DBCDA1C-0609-4B68-958E-ACC8A6412CB4}">
      <dgm:prSet/>
      <dgm:spPr/>
      <dgm:t>
        <a:bodyPr/>
        <a:lstStyle/>
        <a:p>
          <a:endParaRPr lang="en-US"/>
        </a:p>
      </dgm:t>
    </dgm:pt>
    <dgm:pt modelId="{173926D6-2422-4603-B3C3-0217C1FFD53C}" type="sibTrans" cxnId="{2DBCDA1C-0609-4B68-958E-ACC8A6412CB4}">
      <dgm:prSet/>
      <dgm:spPr/>
      <dgm:t>
        <a:bodyPr/>
        <a:lstStyle/>
        <a:p>
          <a:endParaRPr lang="en-US"/>
        </a:p>
      </dgm:t>
    </dgm:pt>
    <dgm:pt modelId="{FAA5C2BE-387E-8449-930A-49F0C78A9578}">
      <dgm:prSet/>
      <dgm:spPr/>
      <dgm:t>
        <a:bodyPr/>
        <a:lstStyle/>
        <a:p>
          <a:r>
            <a:rPr lang="en-GB" dirty="0"/>
            <a:t>Error Handling supercharged</a:t>
          </a:r>
        </a:p>
      </dgm:t>
    </dgm:pt>
    <dgm:pt modelId="{192E5150-7FE5-8D4E-A25B-32B40290275D}" type="parTrans" cxnId="{2351ABBD-BA15-E64B-BF2D-09A42CD7EAC0}">
      <dgm:prSet/>
      <dgm:spPr/>
      <dgm:t>
        <a:bodyPr/>
        <a:lstStyle/>
        <a:p>
          <a:endParaRPr lang="en-GB"/>
        </a:p>
      </dgm:t>
    </dgm:pt>
    <dgm:pt modelId="{2865D55B-9F0D-4E41-963B-4E3DDCAE2632}" type="sibTrans" cxnId="{2351ABBD-BA15-E64B-BF2D-09A42CD7EAC0}">
      <dgm:prSet/>
      <dgm:spPr/>
      <dgm:t>
        <a:bodyPr/>
        <a:lstStyle/>
        <a:p>
          <a:endParaRPr lang="en-GB"/>
        </a:p>
      </dgm:t>
    </dgm:pt>
    <dgm:pt modelId="{BD70646F-A389-0940-B9FC-17C0F0320CC6}">
      <dgm:prSet/>
      <dgm:spPr/>
      <dgm:t>
        <a:bodyPr/>
        <a:lstStyle/>
        <a:p>
          <a:r>
            <a:rPr lang="en-GB" dirty="0"/>
            <a:t>APEX_DEBUG</a:t>
          </a:r>
        </a:p>
      </dgm:t>
    </dgm:pt>
    <dgm:pt modelId="{9B323D27-F6CD-FC4A-A0A6-B75B0606A753}" type="parTrans" cxnId="{2141F393-7D4C-C84D-8E38-BC6BFAF9E6E1}">
      <dgm:prSet/>
      <dgm:spPr/>
      <dgm:t>
        <a:bodyPr/>
        <a:lstStyle/>
        <a:p>
          <a:endParaRPr lang="en-GB"/>
        </a:p>
      </dgm:t>
    </dgm:pt>
    <dgm:pt modelId="{0F30A65C-9FC5-7E4B-AC08-443528FBBFD7}" type="sibTrans" cxnId="{2141F393-7D4C-C84D-8E38-BC6BFAF9E6E1}">
      <dgm:prSet/>
      <dgm:spPr/>
      <dgm:t>
        <a:bodyPr/>
        <a:lstStyle/>
        <a:p>
          <a:endParaRPr lang="en-GB"/>
        </a:p>
      </dgm:t>
    </dgm:pt>
    <dgm:pt modelId="{20F08BD1-E209-E04F-92E8-B89EBCA66EA9}">
      <dgm:prSet/>
      <dgm:spPr/>
      <dgm:t>
        <a:bodyPr/>
        <a:lstStyle/>
        <a:p>
          <a:r>
            <a:rPr lang="en-GB"/>
            <a:t>Instrument your code</a:t>
          </a:r>
          <a:endParaRPr lang="en-GB" dirty="0"/>
        </a:p>
      </dgm:t>
    </dgm:pt>
    <dgm:pt modelId="{B64EACC4-17AB-CB41-9E25-DCA746DE5AD3}" type="parTrans" cxnId="{0F33E904-482C-7849-A3AD-F22D6BDAB3EF}">
      <dgm:prSet/>
      <dgm:spPr/>
      <dgm:t>
        <a:bodyPr/>
        <a:lstStyle/>
        <a:p>
          <a:endParaRPr lang="en-GB"/>
        </a:p>
      </dgm:t>
    </dgm:pt>
    <dgm:pt modelId="{97C36CA0-F208-6F4F-A383-746250AD3428}" type="sibTrans" cxnId="{0F33E904-482C-7849-A3AD-F22D6BDAB3EF}">
      <dgm:prSet/>
      <dgm:spPr/>
      <dgm:t>
        <a:bodyPr/>
        <a:lstStyle/>
        <a:p>
          <a:endParaRPr lang="en-GB"/>
        </a:p>
      </dgm:t>
    </dgm:pt>
    <dgm:pt modelId="{0420ACBE-74DA-D342-A06E-59252A422F3F}" type="pres">
      <dgm:prSet presAssocID="{660BDFFC-AACB-4CD0-854D-DA8ED63C4173}" presName="linear" presStyleCnt="0">
        <dgm:presLayoutVars>
          <dgm:dir/>
          <dgm:animLvl val="lvl"/>
          <dgm:resizeHandles val="exact"/>
        </dgm:presLayoutVars>
      </dgm:prSet>
      <dgm:spPr/>
    </dgm:pt>
    <dgm:pt modelId="{188F1AB2-E13D-4C41-A89D-47D5028D590B}" type="pres">
      <dgm:prSet presAssocID="{22D60A2C-387B-4FA2-86E0-B33DABD471D9}" presName="parentLin" presStyleCnt="0"/>
      <dgm:spPr/>
    </dgm:pt>
    <dgm:pt modelId="{1885D87A-DDCD-C74C-9947-CBC5F4CDF23E}" type="pres">
      <dgm:prSet presAssocID="{22D60A2C-387B-4FA2-86E0-B33DABD471D9}" presName="parentLeftMargin" presStyleLbl="node1" presStyleIdx="0" presStyleCnt="5"/>
      <dgm:spPr/>
    </dgm:pt>
    <dgm:pt modelId="{3A05F892-4AE6-544A-BA66-989FF3969CEA}" type="pres">
      <dgm:prSet presAssocID="{22D60A2C-387B-4FA2-86E0-B33DABD471D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C668E44-165D-A943-8C97-F6EEE31E3971}" type="pres">
      <dgm:prSet presAssocID="{22D60A2C-387B-4FA2-86E0-B33DABD471D9}" presName="negativeSpace" presStyleCnt="0"/>
      <dgm:spPr/>
    </dgm:pt>
    <dgm:pt modelId="{F67C9BEA-7E9A-4343-83AB-4517B7A7FD76}" type="pres">
      <dgm:prSet presAssocID="{22D60A2C-387B-4FA2-86E0-B33DABD471D9}" presName="childText" presStyleLbl="conFgAcc1" presStyleIdx="0" presStyleCnt="5">
        <dgm:presLayoutVars>
          <dgm:bulletEnabled val="1"/>
        </dgm:presLayoutVars>
      </dgm:prSet>
      <dgm:spPr/>
    </dgm:pt>
    <dgm:pt modelId="{03BFE3D8-C312-3A4C-9462-EDB7A7DB5FA8}" type="pres">
      <dgm:prSet presAssocID="{383D22CC-F67E-4635-96A1-C6E4BF6D8250}" presName="spaceBetweenRectangles" presStyleCnt="0"/>
      <dgm:spPr/>
    </dgm:pt>
    <dgm:pt modelId="{DA1687CE-C5A6-1D44-9102-61BBF995A152}" type="pres">
      <dgm:prSet presAssocID="{16C1E77F-A05C-4395-AB7B-AF5DF5050FFE}" presName="parentLin" presStyleCnt="0"/>
      <dgm:spPr/>
    </dgm:pt>
    <dgm:pt modelId="{D08F6CAA-6FA7-B74F-89F4-E2370E0B6AE4}" type="pres">
      <dgm:prSet presAssocID="{16C1E77F-A05C-4395-AB7B-AF5DF5050FFE}" presName="parentLeftMargin" presStyleLbl="node1" presStyleIdx="0" presStyleCnt="5"/>
      <dgm:spPr/>
    </dgm:pt>
    <dgm:pt modelId="{F24E8480-BEC7-EB43-97DF-BFD334C7D300}" type="pres">
      <dgm:prSet presAssocID="{16C1E77F-A05C-4395-AB7B-AF5DF5050FF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87DCA34-47A3-A64F-974F-470751E3370A}" type="pres">
      <dgm:prSet presAssocID="{16C1E77F-A05C-4395-AB7B-AF5DF5050FFE}" presName="negativeSpace" presStyleCnt="0"/>
      <dgm:spPr/>
    </dgm:pt>
    <dgm:pt modelId="{2F169C6B-630D-D242-97CA-11E5896F1BE2}" type="pres">
      <dgm:prSet presAssocID="{16C1E77F-A05C-4395-AB7B-AF5DF5050FFE}" presName="childText" presStyleLbl="conFgAcc1" presStyleIdx="1" presStyleCnt="5">
        <dgm:presLayoutVars>
          <dgm:bulletEnabled val="1"/>
        </dgm:presLayoutVars>
      </dgm:prSet>
      <dgm:spPr/>
    </dgm:pt>
    <dgm:pt modelId="{05DB88DD-EB06-614F-900F-8BFA9BEC95C3}" type="pres">
      <dgm:prSet presAssocID="{C1396ABE-8BB1-4D4A-83B7-7A959BF65CAF}" presName="spaceBetweenRectangles" presStyleCnt="0"/>
      <dgm:spPr/>
    </dgm:pt>
    <dgm:pt modelId="{810ABE52-35AC-984C-83B6-B22EE64DC635}" type="pres">
      <dgm:prSet presAssocID="{4CA8ECE7-A293-46AB-84EE-5924E9FDFDD4}" presName="parentLin" presStyleCnt="0"/>
      <dgm:spPr/>
    </dgm:pt>
    <dgm:pt modelId="{CCD7B5D1-4B76-3243-B4B8-43DCFE7123FC}" type="pres">
      <dgm:prSet presAssocID="{4CA8ECE7-A293-46AB-84EE-5924E9FDFDD4}" presName="parentLeftMargin" presStyleLbl="node1" presStyleIdx="1" presStyleCnt="5"/>
      <dgm:spPr/>
    </dgm:pt>
    <dgm:pt modelId="{0887CF92-B869-F546-ADEF-3EBABAF4137D}" type="pres">
      <dgm:prSet presAssocID="{4CA8ECE7-A293-46AB-84EE-5924E9FDFDD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0455A96-6BA1-4E44-B187-F240B5942BB9}" type="pres">
      <dgm:prSet presAssocID="{4CA8ECE7-A293-46AB-84EE-5924E9FDFDD4}" presName="negativeSpace" presStyleCnt="0"/>
      <dgm:spPr/>
    </dgm:pt>
    <dgm:pt modelId="{20AFB9E8-0F30-2C42-822B-3CE536E0F489}" type="pres">
      <dgm:prSet presAssocID="{4CA8ECE7-A293-46AB-84EE-5924E9FDFDD4}" presName="childText" presStyleLbl="conFgAcc1" presStyleIdx="2" presStyleCnt="5">
        <dgm:presLayoutVars>
          <dgm:bulletEnabled val="1"/>
        </dgm:presLayoutVars>
      </dgm:prSet>
      <dgm:spPr/>
    </dgm:pt>
    <dgm:pt modelId="{96D63504-D34F-7C45-95D5-FEA31DA75839}" type="pres">
      <dgm:prSet presAssocID="{A2816C34-29C2-4F8B-BBE1-21789A6ACE67}" presName="spaceBetweenRectangles" presStyleCnt="0"/>
      <dgm:spPr/>
    </dgm:pt>
    <dgm:pt modelId="{D06A6ACA-B12E-EB49-86B2-BA4EA1314C98}" type="pres">
      <dgm:prSet presAssocID="{8D61CF0F-3FC1-410A-AA1B-17FCB360F640}" presName="parentLin" presStyleCnt="0"/>
      <dgm:spPr/>
    </dgm:pt>
    <dgm:pt modelId="{7427D9E9-A78F-364E-88A2-44089E071668}" type="pres">
      <dgm:prSet presAssocID="{8D61CF0F-3FC1-410A-AA1B-17FCB360F640}" presName="parentLeftMargin" presStyleLbl="node1" presStyleIdx="2" presStyleCnt="5"/>
      <dgm:spPr/>
    </dgm:pt>
    <dgm:pt modelId="{4E0B2046-F613-2E4A-A689-01BD9E1B473C}" type="pres">
      <dgm:prSet presAssocID="{8D61CF0F-3FC1-410A-AA1B-17FCB360F64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B3E5E23-136C-7D4C-A842-1CDA3CD8DB9C}" type="pres">
      <dgm:prSet presAssocID="{8D61CF0F-3FC1-410A-AA1B-17FCB360F640}" presName="negativeSpace" presStyleCnt="0"/>
      <dgm:spPr/>
    </dgm:pt>
    <dgm:pt modelId="{08AD7895-C9B8-9C45-833B-D707AA7F378A}" type="pres">
      <dgm:prSet presAssocID="{8D61CF0F-3FC1-410A-AA1B-17FCB360F640}" presName="childText" presStyleLbl="conFgAcc1" presStyleIdx="3" presStyleCnt="5">
        <dgm:presLayoutVars>
          <dgm:bulletEnabled val="1"/>
        </dgm:presLayoutVars>
      </dgm:prSet>
      <dgm:spPr/>
    </dgm:pt>
    <dgm:pt modelId="{BC90263C-EA7A-BA4F-8224-E758192BD0C6}" type="pres">
      <dgm:prSet presAssocID="{173926D6-2422-4603-B3C3-0217C1FFD53C}" presName="spaceBetweenRectangles" presStyleCnt="0"/>
      <dgm:spPr/>
    </dgm:pt>
    <dgm:pt modelId="{039A49D5-AB57-A646-B14A-E25292F2761B}" type="pres">
      <dgm:prSet presAssocID="{BD70646F-A389-0940-B9FC-17C0F0320CC6}" presName="parentLin" presStyleCnt="0"/>
      <dgm:spPr/>
    </dgm:pt>
    <dgm:pt modelId="{AAA4F4B9-86BB-5346-9B9F-930078C9F90C}" type="pres">
      <dgm:prSet presAssocID="{BD70646F-A389-0940-B9FC-17C0F0320CC6}" presName="parentLeftMargin" presStyleLbl="node1" presStyleIdx="3" presStyleCnt="5"/>
      <dgm:spPr/>
    </dgm:pt>
    <dgm:pt modelId="{C1E8C0C3-A34E-0B43-8F9B-D92F76E38A9F}" type="pres">
      <dgm:prSet presAssocID="{BD70646F-A389-0940-B9FC-17C0F0320CC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2008A358-485B-9448-945D-81C8F359C467}" type="pres">
      <dgm:prSet presAssocID="{BD70646F-A389-0940-B9FC-17C0F0320CC6}" presName="negativeSpace" presStyleCnt="0"/>
      <dgm:spPr/>
    </dgm:pt>
    <dgm:pt modelId="{A0FEAC64-CFF9-594C-AFF9-962FB80132C1}" type="pres">
      <dgm:prSet presAssocID="{BD70646F-A389-0940-B9FC-17C0F0320CC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94E5500-3B2F-41DA-8D91-16CBDB3FAD5A}" srcId="{660BDFFC-AACB-4CD0-854D-DA8ED63C4173}" destId="{22D60A2C-387B-4FA2-86E0-B33DABD471D9}" srcOrd="0" destOrd="0" parTransId="{FD8C4EA4-9E19-46D3-B961-1D7055F56B65}" sibTransId="{383D22CC-F67E-4635-96A1-C6E4BF6D8250}"/>
    <dgm:cxn modelId="{BA994103-0174-A94D-8260-D2F8A32F489E}" type="presOf" srcId="{660BDFFC-AACB-4CD0-854D-DA8ED63C4173}" destId="{0420ACBE-74DA-D342-A06E-59252A422F3F}" srcOrd="0" destOrd="0" presId="urn:microsoft.com/office/officeart/2005/8/layout/list1"/>
    <dgm:cxn modelId="{0F33E904-482C-7849-A3AD-F22D6BDAB3EF}" srcId="{BD70646F-A389-0940-B9FC-17C0F0320CC6}" destId="{20F08BD1-E209-E04F-92E8-B89EBCA66EA9}" srcOrd="0" destOrd="0" parTransId="{B64EACC4-17AB-CB41-9E25-DCA746DE5AD3}" sibTransId="{97C36CA0-F208-6F4F-A383-746250AD3428}"/>
    <dgm:cxn modelId="{2DBCDA1C-0609-4B68-958E-ACC8A6412CB4}" srcId="{660BDFFC-AACB-4CD0-854D-DA8ED63C4173}" destId="{8D61CF0F-3FC1-410A-AA1B-17FCB360F640}" srcOrd="3" destOrd="0" parTransId="{9F008EC4-D165-47FA-8241-B12EB7398677}" sibTransId="{173926D6-2422-4603-B3C3-0217C1FFD53C}"/>
    <dgm:cxn modelId="{E594D02F-3279-AA4F-974A-917DE79380AF}" type="presOf" srcId="{16C1E77F-A05C-4395-AB7B-AF5DF5050FFE}" destId="{F24E8480-BEC7-EB43-97DF-BFD334C7D300}" srcOrd="1" destOrd="0" presId="urn:microsoft.com/office/officeart/2005/8/layout/list1"/>
    <dgm:cxn modelId="{D180B239-1896-1343-9239-DFFA4E5CEB3C}" type="presOf" srcId="{8D61CF0F-3FC1-410A-AA1B-17FCB360F640}" destId="{7427D9E9-A78F-364E-88A2-44089E071668}" srcOrd="0" destOrd="0" presId="urn:microsoft.com/office/officeart/2005/8/layout/list1"/>
    <dgm:cxn modelId="{D904A844-9612-D843-9769-99DF9A39AF25}" type="presOf" srcId="{FAA5C2BE-387E-8449-930A-49F0C78A9578}" destId="{08AD7895-C9B8-9C45-833B-D707AA7F378A}" srcOrd="0" destOrd="0" presId="urn:microsoft.com/office/officeart/2005/8/layout/list1"/>
    <dgm:cxn modelId="{58037169-C35A-3444-BB2A-7FEF143E7D52}" type="presOf" srcId="{16C1E77F-A05C-4395-AB7B-AF5DF5050FFE}" destId="{D08F6CAA-6FA7-B74F-89F4-E2370E0B6AE4}" srcOrd="0" destOrd="0" presId="urn:microsoft.com/office/officeart/2005/8/layout/list1"/>
    <dgm:cxn modelId="{28F5B570-9023-364A-9240-ADD6419B72C2}" type="presOf" srcId="{22D60A2C-387B-4FA2-86E0-B33DABD471D9}" destId="{1885D87A-DDCD-C74C-9947-CBC5F4CDF23E}" srcOrd="0" destOrd="0" presId="urn:microsoft.com/office/officeart/2005/8/layout/list1"/>
    <dgm:cxn modelId="{5EA71B78-FD17-1441-8745-3F5343172FBD}" type="presOf" srcId="{01050A7F-CD6E-4E79-B873-58B0E3A40CE3}" destId="{2F169C6B-630D-D242-97CA-11E5896F1BE2}" srcOrd="0" destOrd="0" presId="urn:microsoft.com/office/officeart/2005/8/layout/list1"/>
    <dgm:cxn modelId="{D208648D-5177-6B44-9694-3F73DC213C02}" type="presOf" srcId="{20F08BD1-E209-E04F-92E8-B89EBCA66EA9}" destId="{A0FEAC64-CFF9-594C-AFF9-962FB80132C1}" srcOrd="0" destOrd="0" presId="urn:microsoft.com/office/officeart/2005/8/layout/list1"/>
    <dgm:cxn modelId="{E9249A8F-8494-9541-BE01-2E52DAC0D194}" type="presOf" srcId="{7BB57708-D756-4A80-80AF-3A06F252953E}" destId="{20AFB9E8-0F30-2C42-822B-3CE536E0F489}" srcOrd="0" destOrd="0" presId="urn:microsoft.com/office/officeart/2005/8/layout/list1"/>
    <dgm:cxn modelId="{2141F393-7D4C-C84D-8E38-BC6BFAF9E6E1}" srcId="{660BDFFC-AACB-4CD0-854D-DA8ED63C4173}" destId="{BD70646F-A389-0940-B9FC-17C0F0320CC6}" srcOrd="4" destOrd="0" parTransId="{9B323D27-F6CD-FC4A-A0A6-B75B0606A753}" sibTransId="{0F30A65C-9FC5-7E4B-AC08-443528FBBFD7}"/>
    <dgm:cxn modelId="{D082209E-7800-4A0E-B4C0-024006E8E8A1}" srcId="{660BDFFC-AACB-4CD0-854D-DA8ED63C4173}" destId="{16C1E77F-A05C-4395-AB7B-AF5DF5050FFE}" srcOrd="1" destOrd="0" parTransId="{649C019F-D0A1-4B63-834A-CB388CA02016}" sibTransId="{C1396ABE-8BB1-4D4A-83B7-7A959BF65CAF}"/>
    <dgm:cxn modelId="{1882A89F-0554-4AF5-B880-75B41F6FAEAE}" srcId="{660BDFFC-AACB-4CD0-854D-DA8ED63C4173}" destId="{4CA8ECE7-A293-46AB-84EE-5924E9FDFDD4}" srcOrd="2" destOrd="0" parTransId="{03A3E6D1-6184-45FB-8168-C65E60656E6C}" sibTransId="{A2816C34-29C2-4F8B-BBE1-21789A6ACE67}"/>
    <dgm:cxn modelId="{24B179A3-4BC7-0A44-8AAF-57E400A08C85}" type="presOf" srcId="{39A5000D-F655-4E27-9A8A-F068F8085FF2}" destId="{F67C9BEA-7E9A-4343-83AB-4517B7A7FD76}" srcOrd="0" destOrd="0" presId="urn:microsoft.com/office/officeart/2005/8/layout/list1"/>
    <dgm:cxn modelId="{2E0718AD-B55E-F340-8DD6-15536408FEF5}" type="presOf" srcId="{4CA8ECE7-A293-46AB-84EE-5924E9FDFDD4}" destId="{0887CF92-B869-F546-ADEF-3EBABAF4137D}" srcOrd="1" destOrd="0" presId="urn:microsoft.com/office/officeart/2005/8/layout/list1"/>
    <dgm:cxn modelId="{0F93F3AF-A0EE-42B5-9518-2E880F8B6C33}" srcId="{16C1E77F-A05C-4395-AB7B-AF5DF5050FFE}" destId="{01050A7F-CD6E-4E79-B873-58B0E3A40CE3}" srcOrd="0" destOrd="0" parTransId="{5507433E-45E5-488A-BB98-37663686E5E7}" sibTransId="{A75BB4DF-E054-40F0-BCAB-253B9DEB1B4A}"/>
    <dgm:cxn modelId="{406EDFB3-8561-4CBE-87AD-D6760E30A028}" srcId="{22D60A2C-387B-4FA2-86E0-B33DABD471D9}" destId="{39A5000D-F655-4E27-9A8A-F068F8085FF2}" srcOrd="0" destOrd="0" parTransId="{5D0EE41D-D408-43E8-BF40-FD44C3058DB8}" sibTransId="{B707926C-8601-47A0-B1BC-9EEAFFE75474}"/>
    <dgm:cxn modelId="{DCEB2FBB-E327-AA48-9E59-5C35E90674C3}" type="presOf" srcId="{BD70646F-A389-0940-B9FC-17C0F0320CC6}" destId="{AAA4F4B9-86BB-5346-9B9F-930078C9F90C}" srcOrd="0" destOrd="0" presId="urn:microsoft.com/office/officeart/2005/8/layout/list1"/>
    <dgm:cxn modelId="{2351ABBD-BA15-E64B-BF2D-09A42CD7EAC0}" srcId="{8D61CF0F-3FC1-410A-AA1B-17FCB360F640}" destId="{FAA5C2BE-387E-8449-930A-49F0C78A9578}" srcOrd="0" destOrd="0" parTransId="{192E5150-7FE5-8D4E-A25B-32B40290275D}" sibTransId="{2865D55B-9F0D-4E41-963B-4E3DDCAE2632}"/>
    <dgm:cxn modelId="{8D344CBF-1690-AC46-899A-29CE91D54B03}" type="presOf" srcId="{22D60A2C-387B-4FA2-86E0-B33DABD471D9}" destId="{3A05F892-4AE6-544A-BA66-989FF3969CEA}" srcOrd="1" destOrd="0" presId="urn:microsoft.com/office/officeart/2005/8/layout/list1"/>
    <dgm:cxn modelId="{65643FC1-AFF2-604B-8575-4BE7A3C3BB91}" type="presOf" srcId="{4CA8ECE7-A293-46AB-84EE-5924E9FDFDD4}" destId="{CCD7B5D1-4B76-3243-B4B8-43DCFE7123FC}" srcOrd="0" destOrd="0" presId="urn:microsoft.com/office/officeart/2005/8/layout/list1"/>
    <dgm:cxn modelId="{F72F09EA-0698-AE4B-BA39-3B74D11E3B32}" type="presOf" srcId="{BD70646F-A389-0940-B9FC-17C0F0320CC6}" destId="{C1E8C0C3-A34E-0B43-8F9B-D92F76E38A9F}" srcOrd="1" destOrd="0" presId="urn:microsoft.com/office/officeart/2005/8/layout/list1"/>
    <dgm:cxn modelId="{682F2DEE-7069-436B-883D-941411F21847}" srcId="{4CA8ECE7-A293-46AB-84EE-5924E9FDFDD4}" destId="{7BB57708-D756-4A80-80AF-3A06F252953E}" srcOrd="0" destOrd="0" parTransId="{C666B8AE-1B5E-462A-B322-DF47E2829452}" sibTransId="{B96C7D53-A69F-4A9F-8E12-85E271F738E4}"/>
    <dgm:cxn modelId="{6661A7F9-9717-5C4C-B267-4C08FD1CD2D1}" type="presOf" srcId="{8D61CF0F-3FC1-410A-AA1B-17FCB360F640}" destId="{4E0B2046-F613-2E4A-A689-01BD9E1B473C}" srcOrd="1" destOrd="0" presId="urn:microsoft.com/office/officeart/2005/8/layout/list1"/>
    <dgm:cxn modelId="{14EA3AA5-2297-3D4E-837D-74C4CF9AFA26}" type="presParOf" srcId="{0420ACBE-74DA-D342-A06E-59252A422F3F}" destId="{188F1AB2-E13D-4C41-A89D-47D5028D590B}" srcOrd="0" destOrd="0" presId="urn:microsoft.com/office/officeart/2005/8/layout/list1"/>
    <dgm:cxn modelId="{73A880BD-4C82-0E41-9386-7CB4375E2DC1}" type="presParOf" srcId="{188F1AB2-E13D-4C41-A89D-47D5028D590B}" destId="{1885D87A-DDCD-C74C-9947-CBC5F4CDF23E}" srcOrd="0" destOrd="0" presId="urn:microsoft.com/office/officeart/2005/8/layout/list1"/>
    <dgm:cxn modelId="{9F2420D0-01F9-2F45-BE06-9CF44BCB94C8}" type="presParOf" srcId="{188F1AB2-E13D-4C41-A89D-47D5028D590B}" destId="{3A05F892-4AE6-544A-BA66-989FF3969CEA}" srcOrd="1" destOrd="0" presId="urn:microsoft.com/office/officeart/2005/8/layout/list1"/>
    <dgm:cxn modelId="{41BC144B-CB7E-BF47-910A-CDE80AF3A1A8}" type="presParOf" srcId="{0420ACBE-74DA-D342-A06E-59252A422F3F}" destId="{CC668E44-165D-A943-8C97-F6EEE31E3971}" srcOrd="1" destOrd="0" presId="urn:microsoft.com/office/officeart/2005/8/layout/list1"/>
    <dgm:cxn modelId="{5A04360D-ED73-4941-A693-DED9715446B1}" type="presParOf" srcId="{0420ACBE-74DA-D342-A06E-59252A422F3F}" destId="{F67C9BEA-7E9A-4343-83AB-4517B7A7FD76}" srcOrd="2" destOrd="0" presId="urn:microsoft.com/office/officeart/2005/8/layout/list1"/>
    <dgm:cxn modelId="{AF215059-D9B6-444B-B567-E140ED773D00}" type="presParOf" srcId="{0420ACBE-74DA-D342-A06E-59252A422F3F}" destId="{03BFE3D8-C312-3A4C-9462-EDB7A7DB5FA8}" srcOrd="3" destOrd="0" presId="urn:microsoft.com/office/officeart/2005/8/layout/list1"/>
    <dgm:cxn modelId="{5CBF05B0-5313-B64C-865F-0D1E32B34503}" type="presParOf" srcId="{0420ACBE-74DA-D342-A06E-59252A422F3F}" destId="{DA1687CE-C5A6-1D44-9102-61BBF995A152}" srcOrd="4" destOrd="0" presId="urn:microsoft.com/office/officeart/2005/8/layout/list1"/>
    <dgm:cxn modelId="{1D3CF151-D520-6344-A482-02A2C53730AB}" type="presParOf" srcId="{DA1687CE-C5A6-1D44-9102-61BBF995A152}" destId="{D08F6CAA-6FA7-B74F-89F4-E2370E0B6AE4}" srcOrd="0" destOrd="0" presId="urn:microsoft.com/office/officeart/2005/8/layout/list1"/>
    <dgm:cxn modelId="{DD3311FB-AA8D-E641-ACBB-29DD682C5371}" type="presParOf" srcId="{DA1687CE-C5A6-1D44-9102-61BBF995A152}" destId="{F24E8480-BEC7-EB43-97DF-BFD334C7D300}" srcOrd="1" destOrd="0" presId="urn:microsoft.com/office/officeart/2005/8/layout/list1"/>
    <dgm:cxn modelId="{65F4F019-2F70-9C42-8CA3-B07F6A5D80A4}" type="presParOf" srcId="{0420ACBE-74DA-D342-A06E-59252A422F3F}" destId="{887DCA34-47A3-A64F-974F-470751E3370A}" srcOrd="5" destOrd="0" presId="urn:microsoft.com/office/officeart/2005/8/layout/list1"/>
    <dgm:cxn modelId="{2F12A5FE-5864-974C-89DE-61921649C24D}" type="presParOf" srcId="{0420ACBE-74DA-D342-A06E-59252A422F3F}" destId="{2F169C6B-630D-D242-97CA-11E5896F1BE2}" srcOrd="6" destOrd="0" presId="urn:microsoft.com/office/officeart/2005/8/layout/list1"/>
    <dgm:cxn modelId="{F6759F08-560B-B741-9652-7B94982F6EDC}" type="presParOf" srcId="{0420ACBE-74DA-D342-A06E-59252A422F3F}" destId="{05DB88DD-EB06-614F-900F-8BFA9BEC95C3}" srcOrd="7" destOrd="0" presId="urn:microsoft.com/office/officeart/2005/8/layout/list1"/>
    <dgm:cxn modelId="{9B449533-7F01-C540-B94C-170A9632C8DC}" type="presParOf" srcId="{0420ACBE-74DA-D342-A06E-59252A422F3F}" destId="{810ABE52-35AC-984C-83B6-B22EE64DC635}" srcOrd="8" destOrd="0" presId="urn:microsoft.com/office/officeart/2005/8/layout/list1"/>
    <dgm:cxn modelId="{9AB9EE54-E987-A443-A62C-7F92222841BD}" type="presParOf" srcId="{810ABE52-35AC-984C-83B6-B22EE64DC635}" destId="{CCD7B5D1-4B76-3243-B4B8-43DCFE7123FC}" srcOrd="0" destOrd="0" presId="urn:microsoft.com/office/officeart/2005/8/layout/list1"/>
    <dgm:cxn modelId="{13FCB0E0-49F1-0A4A-8E9D-CB5D3A5C9C32}" type="presParOf" srcId="{810ABE52-35AC-984C-83B6-B22EE64DC635}" destId="{0887CF92-B869-F546-ADEF-3EBABAF4137D}" srcOrd="1" destOrd="0" presId="urn:microsoft.com/office/officeart/2005/8/layout/list1"/>
    <dgm:cxn modelId="{1645E48A-D559-FE47-B2D0-4218B428F7B6}" type="presParOf" srcId="{0420ACBE-74DA-D342-A06E-59252A422F3F}" destId="{80455A96-6BA1-4E44-B187-F240B5942BB9}" srcOrd="9" destOrd="0" presId="urn:microsoft.com/office/officeart/2005/8/layout/list1"/>
    <dgm:cxn modelId="{254D2378-0B67-E540-80CE-C7708257D138}" type="presParOf" srcId="{0420ACBE-74DA-D342-A06E-59252A422F3F}" destId="{20AFB9E8-0F30-2C42-822B-3CE536E0F489}" srcOrd="10" destOrd="0" presId="urn:microsoft.com/office/officeart/2005/8/layout/list1"/>
    <dgm:cxn modelId="{4A566779-6D6B-8642-840D-5D73500FFA7D}" type="presParOf" srcId="{0420ACBE-74DA-D342-A06E-59252A422F3F}" destId="{96D63504-D34F-7C45-95D5-FEA31DA75839}" srcOrd="11" destOrd="0" presId="urn:microsoft.com/office/officeart/2005/8/layout/list1"/>
    <dgm:cxn modelId="{D03D0678-C8EC-0E4C-AA72-109E13420A6C}" type="presParOf" srcId="{0420ACBE-74DA-D342-A06E-59252A422F3F}" destId="{D06A6ACA-B12E-EB49-86B2-BA4EA1314C98}" srcOrd="12" destOrd="0" presId="urn:microsoft.com/office/officeart/2005/8/layout/list1"/>
    <dgm:cxn modelId="{0DC55C52-F684-9E4F-9673-ADBC35C07368}" type="presParOf" srcId="{D06A6ACA-B12E-EB49-86B2-BA4EA1314C98}" destId="{7427D9E9-A78F-364E-88A2-44089E071668}" srcOrd="0" destOrd="0" presId="urn:microsoft.com/office/officeart/2005/8/layout/list1"/>
    <dgm:cxn modelId="{65DB9F02-C7AC-7C42-AFF4-8EE645077399}" type="presParOf" srcId="{D06A6ACA-B12E-EB49-86B2-BA4EA1314C98}" destId="{4E0B2046-F613-2E4A-A689-01BD9E1B473C}" srcOrd="1" destOrd="0" presId="urn:microsoft.com/office/officeart/2005/8/layout/list1"/>
    <dgm:cxn modelId="{C302DD50-F83C-9140-8040-35DCFD3C2C33}" type="presParOf" srcId="{0420ACBE-74DA-D342-A06E-59252A422F3F}" destId="{1B3E5E23-136C-7D4C-A842-1CDA3CD8DB9C}" srcOrd="13" destOrd="0" presId="urn:microsoft.com/office/officeart/2005/8/layout/list1"/>
    <dgm:cxn modelId="{30F4A975-076A-A448-ADDF-829C2322FCEC}" type="presParOf" srcId="{0420ACBE-74DA-D342-A06E-59252A422F3F}" destId="{08AD7895-C9B8-9C45-833B-D707AA7F378A}" srcOrd="14" destOrd="0" presId="urn:microsoft.com/office/officeart/2005/8/layout/list1"/>
    <dgm:cxn modelId="{B6D78512-2E68-024E-AFFE-9DB549452FFF}" type="presParOf" srcId="{0420ACBE-74DA-D342-A06E-59252A422F3F}" destId="{BC90263C-EA7A-BA4F-8224-E758192BD0C6}" srcOrd="15" destOrd="0" presId="urn:microsoft.com/office/officeart/2005/8/layout/list1"/>
    <dgm:cxn modelId="{31A8CD42-5040-4E41-9BB2-017A3CCC5F51}" type="presParOf" srcId="{0420ACBE-74DA-D342-A06E-59252A422F3F}" destId="{039A49D5-AB57-A646-B14A-E25292F2761B}" srcOrd="16" destOrd="0" presId="urn:microsoft.com/office/officeart/2005/8/layout/list1"/>
    <dgm:cxn modelId="{9ED79B6D-6835-B847-BFDF-C603B261EFAE}" type="presParOf" srcId="{039A49D5-AB57-A646-B14A-E25292F2761B}" destId="{AAA4F4B9-86BB-5346-9B9F-930078C9F90C}" srcOrd="0" destOrd="0" presId="urn:microsoft.com/office/officeart/2005/8/layout/list1"/>
    <dgm:cxn modelId="{BBA9CC65-7B2D-D148-AD23-A41C717F815F}" type="presParOf" srcId="{039A49D5-AB57-A646-B14A-E25292F2761B}" destId="{C1E8C0C3-A34E-0B43-8F9B-D92F76E38A9F}" srcOrd="1" destOrd="0" presId="urn:microsoft.com/office/officeart/2005/8/layout/list1"/>
    <dgm:cxn modelId="{2E0EBE9A-DF42-C945-864B-0D81AF8077AF}" type="presParOf" srcId="{0420ACBE-74DA-D342-A06E-59252A422F3F}" destId="{2008A358-485B-9448-945D-81C8F359C467}" srcOrd="17" destOrd="0" presId="urn:microsoft.com/office/officeart/2005/8/layout/list1"/>
    <dgm:cxn modelId="{B636A096-A7F8-7944-8A5F-5D8BF6154F84}" type="presParOf" srcId="{0420ACBE-74DA-D342-A06E-59252A422F3F}" destId="{A0FEAC64-CFF9-594C-AFF9-962FB80132C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04AEE7-B9E1-442B-966F-FF58FE8A1BBE}" type="doc">
      <dgm:prSet loTypeId="urn:microsoft.com/office/officeart/2005/8/layout/list1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427B28-AA9A-40BE-ADC0-853CC205336A}">
      <dgm:prSet/>
      <dgm:spPr/>
      <dgm:t>
        <a:bodyPr/>
        <a:lstStyle/>
        <a:p>
          <a:r>
            <a:rPr lang="en-US"/>
            <a:t>apex.server</a:t>
          </a:r>
        </a:p>
      </dgm:t>
    </dgm:pt>
    <dgm:pt modelId="{B05225CB-8683-4173-AB64-F1530FE572EC}" type="parTrans" cxnId="{2DB6911E-06CB-4C6A-B54E-2D965C58AC01}">
      <dgm:prSet/>
      <dgm:spPr/>
      <dgm:t>
        <a:bodyPr/>
        <a:lstStyle/>
        <a:p>
          <a:endParaRPr lang="en-US"/>
        </a:p>
      </dgm:t>
    </dgm:pt>
    <dgm:pt modelId="{7E825115-842C-4853-9DD5-334E32137BBE}" type="sibTrans" cxnId="{2DB6911E-06CB-4C6A-B54E-2D965C58AC01}">
      <dgm:prSet/>
      <dgm:spPr/>
      <dgm:t>
        <a:bodyPr/>
        <a:lstStyle/>
        <a:p>
          <a:endParaRPr lang="en-US"/>
        </a:p>
      </dgm:t>
    </dgm:pt>
    <dgm:pt modelId="{F95FA85F-17B7-4C16-8DA3-C506297E8199}">
      <dgm:prSet/>
      <dgm:spPr/>
      <dgm:t>
        <a:bodyPr/>
        <a:lstStyle/>
        <a:p>
          <a:r>
            <a:rPr lang="en-US"/>
            <a:t>Calling the Database</a:t>
          </a:r>
        </a:p>
      </dgm:t>
    </dgm:pt>
    <dgm:pt modelId="{5E723A84-7F13-4679-93BC-401C58C2A1CF}" type="parTrans" cxnId="{F51065DC-88AF-4DCC-BE9C-AA2770A4BC8A}">
      <dgm:prSet/>
      <dgm:spPr/>
      <dgm:t>
        <a:bodyPr/>
        <a:lstStyle/>
        <a:p>
          <a:endParaRPr lang="en-US"/>
        </a:p>
      </dgm:t>
    </dgm:pt>
    <dgm:pt modelId="{5FC2C92E-304F-44CB-9389-1F47348DEC80}" type="sibTrans" cxnId="{F51065DC-88AF-4DCC-BE9C-AA2770A4BC8A}">
      <dgm:prSet/>
      <dgm:spPr/>
      <dgm:t>
        <a:bodyPr/>
        <a:lstStyle/>
        <a:p>
          <a:endParaRPr lang="en-US"/>
        </a:p>
      </dgm:t>
    </dgm:pt>
    <dgm:pt modelId="{B687177B-C49C-4A72-8AF6-1D4EEED46094}">
      <dgm:prSet/>
      <dgm:spPr/>
      <dgm:t>
        <a:bodyPr/>
        <a:lstStyle/>
        <a:p>
          <a:r>
            <a:rPr lang="en-US"/>
            <a:t>apex.message</a:t>
          </a:r>
        </a:p>
      </dgm:t>
    </dgm:pt>
    <dgm:pt modelId="{3D16B005-0F4D-4765-9506-344A3C7B41C1}" type="parTrans" cxnId="{1C4A15E8-84EB-4CF3-A372-9669AF74BEB7}">
      <dgm:prSet/>
      <dgm:spPr/>
      <dgm:t>
        <a:bodyPr/>
        <a:lstStyle/>
        <a:p>
          <a:endParaRPr lang="en-US"/>
        </a:p>
      </dgm:t>
    </dgm:pt>
    <dgm:pt modelId="{D3723180-17E5-439A-9AAB-C577AF6FC28F}" type="sibTrans" cxnId="{1C4A15E8-84EB-4CF3-A372-9669AF74BEB7}">
      <dgm:prSet/>
      <dgm:spPr/>
      <dgm:t>
        <a:bodyPr/>
        <a:lstStyle/>
        <a:p>
          <a:endParaRPr lang="en-US"/>
        </a:p>
      </dgm:t>
    </dgm:pt>
    <dgm:pt modelId="{B179D363-5C37-4A93-BB2D-7D11E8BD3CCF}">
      <dgm:prSet/>
      <dgm:spPr/>
      <dgm:t>
        <a:bodyPr/>
        <a:lstStyle/>
        <a:p>
          <a:r>
            <a:rPr lang="en-US"/>
            <a:t>Feedback to your Users</a:t>
          </a:r>
        </a:p>
      </dgm:t>
    </dgm:pt>
    <dgm:pt modelId="{390B5EF6-13C6-4BB5-AAA1-BB412E378A48}" type="parTrans" cxnId="{55F4313A-4CDE-45C3-B494-FB8FB22CF74A}">
      <dgm:prSet/>
      <dgm:spPr/>
      <dgm:t>
        <a:bodyPr/>
        <a:lstStyle/>
        <a:p>
          <a:endParaRPr lang="en-US"/>
        </a:p>
      </dgm:t>
    </dgm:pt>
    <dgm:pt modelId="{37795AFC-B9CE-4207-92B6-6EBB249505DE}" type="sibTrans" cxnId="{55F4313A-4CDE-45C3-B494-FB8FB22CF74A}">
      <dgm:prSet/>
      <dgm:spPr/>
      <dgm:t>
        <a:bodyPr/>
        <a:lstStyle/>
        <a:p>
          <a:endParaRPr lang="en-US"/>
        </a:p>
      </dgm:t>
    </dgm:pt>
    <dgm:pt modelId="{AEB7921F-D8FF-4D65-9737-1B8A1ABFCF9E}">
      <dgm:prSet/>
      <dgm:spPr/>
      <dgm:t>
        <a:bodyPr/>
        <a:lstStyle/>
        <a:p>
          <a:r>
            <a:rPr lang="en-US"/>
            <a:t>apex.item</a:t>
          </a:r>
        </a:p>
      </dgm:t>
    </dgm:pt>
    <dgm:pt modelId="{CFF4AF96-3FC2-49A4-A2D4-1D0D059602A5}" type="parTrans" cxnId="{432A916F-EE74-4D87-BC4B-F0FCF6124226}">
      <dgm:prSet/>
      <dgm:spPr/>
      <dgm:t>
        <a:bodyPr/>
        <a:lstStyle/>
        <a:p>
          <a:endParaRPr lang="en-US"/>
        </a:p>
      </dgm:t>
    </dgm:pt>
    <dgm:pt modelId="{ACB8FF3F-04CD-4670-8729-976225C589F6}" type="sibTrans" cxnId="{432A916F-EE74-4D87-BC4B-F0FCF6124226}">
      <dgm:prSet/>
      <dgm:spPr/>
      <dgm:t>
        <a:bodyPr/>
        <a:lstStyle/>
        <a:p>
          <a:endParaRPr lang="en-US"/>
        </a:p>
      </dgm:t>
    </dgm:pt>
    <dgm:pt modelId="{225CBF35-18AB-415C-84C8-E07C879144F8}">
      <dgm:prSet/>
      <dgm:spPr/>
      <dgm:t>
        <a:bodyPr/>
        <a:lstStyle/>
        <a:p>
          <a:r>
            <a:rPr lang="en-US"/>
            <a:t>Work with Page Items the easy way</a:t>
          </a:r>
        </a:p>
      </dgm:t>
    </dgm:pt>
    <dgm:pt modelId="{6D234043-8DF2-4FA2-8C2B-CB818C9F5A7B}" type="parTrans" cxnId="{82428CAC-40CC-473B-B4C0-5B03C68CBC72}">
      <dgm:prSet/>
      <dgm:spPr/>
      <dgm:t>
        <a:bodyPr/>
        <a:lstStyle/>
        <a:p>
          <a:endParaRPr lang="en-US"/>
        </a:p>
      </dgm:t>
    </dgm:pt>
    <dgm:pt modelId="{65399CAF-82E3-4892-AF71-E99EFACEF317}" type="sibTrans" cxnId="{82428CAC-40CC-473B-B4C0-5B03C68CBC72}">
      <dgm:prSet/>
      <dgm:spPr/>
      <dgm:t>
        <a:bodyPr/>
        <a:lstStyle/>
        <a:p>
          <a:endParaRPr lang="en-US"/>
        </a:p>
      </dgm:t>
    </dgm:pt>
    <dgm:pt modelId="{194AED30-656E-4249-85F4-3F6E844B3785}">
      <dgm:prSet/>
      <dgm:spPr/>
      <dgm:t>
        <a:bodyPr/>
        <a:lstStyle/>
        <a:p>
          <a:r>
            <a:rPr lang="en-US"/>
            <a:t>apex.debug</a:t>
          </a:r>
        </a:p>
      </dgm:t>
    </dgm:pt>
    <dgm:pt modelId="{0BC1730B-F062-4F8F-AA20-C8D01018A7F1}" type="parTrans" cxnId="{BBFDDAAB-6F6D-4144-A176-DE6A7F06412A}">
      <dgm:prSet/>
      <dgm:spPr/>
      <dgm:t>
        <a:bodyPr/>
        <a:lstStyle/>
        <a:p>
          <a:endParaRPr lang="en-US"/>
        </a:p>
      </dgm:t>
    </dgm:pt>
    <dgm:pt modelId="{CF7DFA27-749C-4E47-B247-30B822640DFA}" type="sibTrans" cxnId="{BBFDDAAB-6F6D-4144-A176-DE6A7F06412A}">
      <dgm:prSet/>
      <dgm:spPr/>
      <dgm:t>
        <a:bodyPr/>
        <a:lstStyle/>
        <a:p>
          <a:endParaRPr lang="en-US"/>
        </a:p>
      </dgm:t>
    </dgm:pt>
    <dgm:pt modelId="{5B9BAAC7-DDAA-4070-808F-3341A1DC7212}">
      <dgm:prSet/>
      <dgm:spPr/>
      <dgm:t>
        <a:bodyPr/>
        <a:lstStyle/>
        <a:p>
          <a:r>
            <a:rPr lang="en-US"/>
            <a:t>Instrument your code</a:t>
          </a:r>
        </a:p>
      </dgm:t>
    </dgm:pt>
    <dgm:pt modelId="{2371A4B7-5027-4A4B-B4EB-8DE4957A8040}" type="parTrans" cxnId="{9F427006-D676-4EFF-A636-154640B2501D}">
      <dgm:prSet/>
      <dgm:spPr/>
      <dgm:t>
        <a:bodyPr/>
        <a:lstStyle/>
        <a:p>
          <a:endParaRPr lang="en-US"/>
        </a:p>
      </dgm:t>
    </dgm:pt>
    <dgm:pt modelId="{76B6DD85-4CCC-401D-A1F3-6EE4DBD6B690}" type="sibTrans" cxnId="{9F427006-D676-4EFF-A636-154640B2501D}">
      <dgm:prSet/>
      <dgm:spPr/>
      <dgm:t>
        <a:bodyPr/>
        <a:lstStyle/>
        <a:p>
          <a:endParaRPr lang="en-US"/>
        </a:p>
      </dgm:t>
    </dgm:pt>
    <dgm:pt modelId="{9852C0D4-C708-664F-AE67-3705EA0694A3}" type="pres">
      <dgm:prSet presAssocID="{9504AEE7-B9E1-442B-966F-FF58FE8A1BBE}" presName="linear" presStyleCnt="0">
        <dgm:presLayoutVars>
          <dgm:dir/>
          <dgm:animLvl val="lvl"/>
          <dgm:resizeHandles val="exact"/>
        </dgm:presLayoutVars>
      </dgm:prSet>
      <dgm:spPr/>
    </dgm:pt>
    <dgm:pt modelId="{5D36FD5E-26D1-6D42-9EDA-3C96A206F434}" type="pres">
      <dgm:prSet presAssocID="{91427B28-AA9A-40BE-ADC0-853CC205336A}" presName="parentLin" presStyleCnt="0"/>
      <dgm:spPr/>
    </dgm:pt>
    <dgm:pt modelId="{4A2547DA-D076-3F4F-BA2A-A304B3B4322B}" type="pres">
      <dgm:prSet presAssocID="{91427B28-AA9A-40BE-ADC0-853CC205336A}" presName="parentLeftMargin" presStyleLbl="node1" presStyleIdx="0" presStyleCnt="4"/>
      <dgm:spPr/>
    </dgm:pt>
    <dgm:pt modelId="{D478B6D7-5609-334E-9662-19D0A321225F}" type="pres">
      <dgm:prSet presAssocID="{91427B28-AA9A-40BE-ADC0-853CC205336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89A5AB8-3D50-0E45-B1EA-753659AC2EEE}" type="pres">
      <dgm:prSet presAssocID="{91427B28-AA9A-40BE-ADC0-853CC205336A}" presName="negativeSpace" presStyleCnt="0"/>
      <dgm:spPr/>
    </dgm:pt>
    <dgm:pt modelId="{978E8208-790D-D047-ACD3-E2208B9975DB}" type="pres">
      <dgm:prSet presAssocID="{91427B28-AA9A-40BE-ADC0-853CC205336A}" presName="childText" presStyleLbl="conFgAcc1" presStyleIdx="0" presStyleCnt="4">
        <dgm:presLayoutVars>
          <dgm:bulletEnabled val="1"/>
        </dgm:presLayoutVars>
      </dgm:prSet>
      <dgm:spPr/>
    </dgm:pt>
    <dgm:pt modelId="{45B1B627-0D91-094D-9BE1-556B1658E600}" type="pres">
      <dgm:prSet presAssocID="{7E825115-842C-4853-9DD5-334E32137BBE}" presName="spaceBetweenRectangles" presStyleCnt="0"/>
      <dgm:spPr/>
    </dgm:pt>
    <dgm:pt modelId="{0077B118-1460-2A44-8E79-438AC935A38F}" type="pres">
      <dgm:prSet presAssocID="{B687177B-C49C-4A72-8AF6-1D4EEED46094}" presName="parentLin" presStyleCnt="0"/>
      <dgm:spPr/>
    </dgm:pt>
    <dgm:pt modelId="{361F9AB9-995C-6B41-867A-7AF7AB532FC6}" type="pres">
      <dgm:prSet presAssocID="{B687177B-C49C-4A72-8AF6-1D4EEED46094}" presName="parentLeftMargin" presStyleLbl="node1" presStyleIdx="0" presStyleCnt="4"/>
      <dgm:spPr/>
    </dgm:pt>
    <dgm:pt modelId="{25450EE0-4168-0849-A8A3-C513C6D3A41B}" type="pres">
      <dgm:prSet presAssocID="{B687177B-C49C-4A72-8AF6-1D4EEED4609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3A836DF-0775-304F-880F-1FF06893D454}" type="pres">
      <dgm:prSet presAssocID="{B687177B-C49C-4A72-8AF6-1D4EEED46094}" presName="negativeSpace" presStyleCnt="0"/>
      <dgm:spPr/>
    </dgm:pt>
    <dgm:pt modelId="{6AE6D20A-07B4-E84C-9518-7D46ED53FCC7}" type="pres">
      <dgm:prSet presAssocID="{B687177B-C49C-4A72-8AF6-1D4EEED46094}" presName="childText" presStyleLbl="conFgAcc1" presStyleIdx="1" presStyleCnt="4">
        <dgm:presLayoutVars>
          <dgm:bulletEnabled val="1"/>
        </dgm:presLayoutVars>
      </dgm:prSet>
      <dgm:spPr/>
    </dgm:pt>
    <dgm:pt modelId="{E3D0529E-D226-AC4E-8BA5-97A86C094CB3}" type="pres">
      <dgm:prSet presAssocID="{D3723180-17E5-439A-9AAB-C577AF6FC28F}" presName="spaceBetweenRectangles" presStyleCnt="0"/>
      <dgm:spPr/>
    </dgm:pt>
    <dgm:pt modelId="{2FBDB354-5991-174F-8CEB-7677EAC70436}" type="pres">
      <dgm:prSet presAssocID="{AEB7921F-D8FF-4D65-9737-1B8A1ABFCF9E}" presName="parentLin" presStyleCnt="0"/>
      <dgm:spPr/>
    </dgm:pt>
    <dgm:pt modelId="{0C003C27-C23C-CC4A-91DF-FE75555D95D3}" type="pres">
      <dgm:prSet presAssocID="{AEB7921F-D8FF-4D65-9737-1B8A1ABFCF9E}" presName="parentLeftMargin" presStyleLbl="node1" presStyleIdx="1" presStyleCnt="4"/>
      <dgm:spPr/>
    </dgm:pt>
    <dgm:pt modelId="{EC91B29A-A6C6-4C44-B682-42292F9FB7ED}" type="pres">
      <dgm:prSet presAssocID="{AEB7921F-D8FF-4D65-9737-1B8A1ABFCF9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B906852-AF3D-6441-9A96-20372CEB8920}" type="pres">
      <dgm:prSet presAssocID="{AEB7921F-D8FF-4D65-9737-1B8A1ABFCF9E}" presName="negativeSpace" presStyleCnt="0"/>
      <dgm:spPr/>
    </dgm:pt>
    <dgm:pt modelId="{3DECD783-E517-314E-BAAD-389ED6D6DF17}" type="pres">
      <dgm:prSet presAssocID="{AEB7921F-D8FF-4D65-9737-1B8A1ABFCF9E}" presName="childText" presStyleLbl="conFgAcc1" presStyleIdx="2" presStyleCnt="4">
        <dgm:presLayoutVars>
          <dgm:bulletEnabled val="1"/>
        </dgm:presLayoutVars>
      </dgm:prSet>
      <dgm:spPr/>
    </dgm:pt>
    <dgm:pt modelId="{35906FB6-9F85-CF4E-9362-29820E727B2E}" type="pres">
      <dgm:prSet presAssocID="{ACB8FF3F-04CD-4670-8729-976225C589F6}" presName="spaceBetweenRectangles" presStyleCnt="0"/>
      <dgm:spPr/>
    </dgm:pt>
    <dgm:pt modelId="{4A4E0A26-1ACA-1449-97C1-1C6CB64C6701}" type="pres">
      <dgm:prSet presAssocID="{194AED30-656E-4249-85F4-3F6E844B3785}" presName="parentLin" presStyleCnt="0"/>
      <dgm:spPr/>
    </dgm:pt>
    <dgm:pt modelId="{63EB76EB-9983-6546-B1EA-CBE74CEF69D6}" type="pres">
      <dgm:prSet presAssocID="{194AED30-656E-4249-85F4-3F6E844B3785}" presName="parentLeftMargin" presStyleLbl="node1" presStyleIdx="2" presStyleCnt="4"/>
      <dgm:spPr/>
    </dgm:pt>
    <dgm:pt modelId="{B0BF5889-92B4-0645-B506-214F0FA07396}" type="pres">
      <dgm:prSet presAssocID="{194AED30-656E-4249-85F4-3F6E844B378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CEE51D4-A9F3-3541-8026-632A44505D24}" type="pres">
      <dgm:prSet presAssocID="{194AED30-656E-4249-85F4-3F6E844B3785}" presName="negativeSpace" presStyleCnt="0"/>
      <dgm:spPr/>
    </dgm:pt>
    <dgm:pt modelId="{80E588DA-5848-1547-88C6-C8C465E76E27}" type="pres">
      <dgm:prSet presAssocID="{194AED30-656E-4249-85F4-3F6E844B378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B1AD204-4C9A-9940-8B93-8E7E3699828E}" type="presOf" srcId="{5B9BAAC7-DDAA-4070-808F-3341A1DC7212}" destId="{80E588DA-5848-1547-88C6-C8C465E76E27}" srcOrd="0" destOrd="0" presId="urn:microsoft.com/office/officeart/2005/8/layout/list1"/>
    <dgm:cxn modelId="{9F427006-D676-4EFF-A636-154640B2501D}" srcId="{194AED30-656E-4249-85F4-3F6E844B3785}" destId="{5B9BAAC7-DDAA-4070-808F-3341A1DC7212}" srcOrd="0" destOrd="0" parTransId="{2371A4B7-5027-4A4B-B4EB-8DE4957A8040}" sibTransId="{76B6DD85-4CCC-401D-A1F3-6EE4DBD6B690}"/>
    <dgm:cxn modelId="{2DB6911E-06CB-4C6A-B54E-2D965C58AC01}" srcId="{9504AEE7-B9E1-442B-966F-FF58FE8A1BBE}" destId="{91427B28-AA9A-40BE-ADC0-853CC205336A}" srcOrd="0" destOrd="0" parTransId="{B05225CB-8683-4173-AB64-F1530FE572EC}" sibTransId="{7E825115-842C-4853-9DD5-334E32137BBE}"/>
    <dgm:cxn modelId="{ECF42221-A7F4-6C41-9632-F81CBB0BFBF6}" type="presOf" srcId="{225CBF35-18AB-415C-84C8-E07C879144F8}" destId="{3DECD783-E517-314E-BAAD-389ED6D6DF17}" srcOrd="0" destOrd="0" presId="urn:microsoft.com/office/officeart/2005/8/layout/list1"/>
    <dgm:cxn modelId="{49AE942F-CC00-FF4B-9DFB-1C731D6FF6CC}" type="presOf" srcId="{194AED30-656E-4249-85F4-3F6E844B3785}" destId="{63EB76EB-9983-6546-B1EA-CBE74CEF69D6}" srcOrd="0" destOrd="0" presId="urn:microsoft.com/office/officeart/2005/8/layout/list1"/>
    <dgm:cxn modelId="{9B1AFB30-83ED-EB4D-A86D-CC17E1CE23E9}" type="presOf" srcId="{91427B28-AA9A-40BE-ADC0-853CC205336A}" destId="{4A2547DA-D076-3F4F-BA2A-A304B3B4322B}" srcOrd="0" destOrd="0" presId="urn:microsoft.com/office/officeart/2005/8/layout/list1"/>
    <dgm:cxn modelId="{55F4313A-4CDE-45C3-B494-FB8FB22CF74A}" srcId="{B687177B-C49C-4A72-8AF6-1D4EEED46094}" destId="{B179D363-5C37-4A93-BB2D-7D11E8BD3CCF}" srcOrd="0" destOrd="0" parTransId="{390B5EF6-13C6-4BB5-AAA1-BB412E378A48}" sibTransId="{37795AFC-B9CE-4207-92B6-6EBB249505DE}"/>
    <dgm:cxn modelId="{E929EB3B-469B-FF41-B2BF-0894C140EA22}" type="presOf" srcId="{B687177B-C49C-4A72-8AF6-1D4EEED46094}" destId="{361F9AB9-995C-6B41-867A-7AF7AB532FC6}" srcOrd="0" destOrd="0" presId="urn:microsoft.com/office/officeart/2005/8/layout/list1"/>
    <dgm:cxn modelId="{432A916F-EE74-4D87-BC4B-F0FCF6124226}" srcId="{9504AEE7-B9E1-442B-966F-FF58FE8A1BBE}" destId="{AEB7921F-D8FF-4D65-9737-1B8A1ABFCF9E}" srcOrd="2" destOrd="0" parTransId="{CFF4AF96-3FC2-49A4-A2D4-1D0D059602A5}" sibTransId="{ACB8FF3F-04CD-4670-8729-976225C589F6}"/>
    <dgm:cxn modelId="{33D98377-B3DF-7E4B-A4C0-E110BDFF76CA}" type="presOf" srcId="{AEB7921F-D8FF-4D65-9737-1B8A1ABFCF9E}" destId="{0C003C27-C23C-CC4A-91DF-FE75555D95D3}" srcOrd="0" destOrd="0" presId="urn:microsoft.com/office/officeart/2005/8/layout/list1"/>
    <dgm:cxn modelId="{DC3BF08D-DC2B-3740-A671-5E669227F508}" type="presOf" srcId="{194AED30-656E-4249-85F4-3F6E844B3785}" destId="{B0BF5889-92B4-0645-B506-214F0FA07396}" srcOrd="1" destOrd="0" presId="urn:microsoft.com/office/officeart/2005/8/layout/list1"/>
    <dgm:cxn modelId="{B32E2699-4F47-5D41-ACFF-1D9274219AF4}" type="presOf" srcId="{9504AEE7-B9E1-442B-966F-FF58FE8A1BBE}" destId="{9852C0D4-C708-664F-AE67-3705EA0694A3}" srcOrd="0" destOrd="0" presId="urn:microsoft.com/office/officeart/2005/8/layout/list1"/>
    <dgm:cxn modelId="{4C224EA1-5E9A-C645-8248-92EA4C5067F0}" type="presOf" srcId="{AEB7921F-D8FF-4D65-9737-1B8A1ABFCF9E}" destId="{EC91B29A-A6C6-4C44-B682-42292F9FB7ED}" srcOrd="1" destOrd="0" presId="urn:microsoft.com/office/officeart/2005/8/layout/list1"/>
    <dgm:cxn modelId="{BBFDDAAB-6F6D-4144-A176-DE6A7F06412A}" srcId="{9504AEE7-B9E1-442B-966F-FF58FE8A1BBE}" destId="{194AED30-656E-4249-85F4-3F6E844B3785}" srcOrd="3" destOrd="0" parTransId="{0BC1730B-F062-4F8F-AA20-C8D01018A7F1}" sibTransId="{CF7DFA27-749C-4E47-B247-30B822640DFA}"/>
    <dgm:cxn modelId="{82428CAC-40CC-473B-B4C0-5B03C68CBC72}" srcId="{AEB7921F-D8FF-4D65-9737-1B8A1ABFCF9E}" destId="{225CBF35-18AB-415C-84C8-E07C879144F8}" srcOrd="0" destOrd="0" parTransId="{6D234043-8DF2-4FA2-8C2B-CB818C9F5A7B}" sibTransId="{65399CAF-82E3-4892-AF71-E99EFACEF317}"/>
    <dgm:cxn modelId="{8B19CEBF-1913-2247-B69A-D23641143D9A}" type="presOf" srcId="{F95FA85F-17B7-4C16-8DA3-C506297E8199}" destId="{978E8208-790D-D047-ACD3-E2208B9975DB}" srcOrd="0" destOrd="0" presId="urn:microsoft.com/office/officeart/2005/8/layout/list1"/>
    <dgm:cxn modelId="{8FD572CA-5683-2E4F-8FEE-1BEE11F3EF79}" type="presOf" srcId="{B179D363-5C37-4A93-BB2D-7D11E8BD3CCF}" destId="{6AE6D20A-07B4-E84C-9518-7D46ED53FCC7}" srcOrd="0" destOrd="0" presId="urn:microsoft.com/office/officeart/2005/8/layout/list1"/>
    <dgm:cxn modelId="{40F7CBD2-2F04-6345-A8A4-ACDB6F673E89}" type="presOf" srcId="{B687177B-C49C-4A72-8AF6-1D4EEED46094}" destId="{25450EE0-4168-0849-A8A3-C513C6D3A41B}" srcOrd="1" destOrd="0" presId="urn:microsoft.com/office/officeart/2005/8/layout/list1"/>
    <dgm:cxn modelId="{3082C5DB-74F2-D840-94FE-FB73045A2831}" type="presOf" srcId="{91427B28-AA9A-40BE-ADC0-853CC205336A}" destId="{D478B6D7-5609-334E-9662-19D0A321225F}" srcOrd="1" destOrd="0" presId="urn:microsoft.com/office/officeart/2005/8/layout/list1"/>
    <dgm:cxn modelId="{F51065DC-88AF-4DCC-BE9C-AA2770A4BC8A}" srcId="{91427B28-AA9A-40BE-ADC0-853CC205336A}" destId="{F95FA85F-17B7-4C16-8DA3-C506297E8199}" srcOrd="0" destOrd="0" parTransId="{5E723A84-7F13-4679-93BC-401C58C2A1CF}" sibTransId="{5FC2C92E-304F-44CB-9389-1F47348DEC80}"/>
    <dgm:cxn modelId="{1C4A15E8-84EB-4CF3-A372-9669AF74BEB7}" srcId="{9504AEE7-B9E1-442B-966F-FF58FE8A1BBE}" destId="{B687177B-C49C-4A72-8AF6-1D4EEED46094}" srcOrd="1" destOrd="0" parTransId="{3D16B005-0F4D-4765-9506-344A3C7B41C1}" sibTransId="{D3723180-17E5-439A-9AAB-C577AF6FC28F}"/>
    <dgm:cxn modelId="{ACEF79B3-1503-984D-AA08-B924051E0955}" type="presParOf" srcId="{9852C0D4-C708-664F-AE67-3705EA0694A3}" destId="{5D36FD5E-26D1-6D42-9EDA-3C96A206F434}" srcOrd="0" destOrd="0" presId="urn:microsoft.com/office/officeart/2005/8/layout/list1"/>
    <dgm:cxn modelId="{DF31C0CC-0F4A-AD47-B3E3-C125CA725C28}" type="presParOf" srcId="{5D36FD5E-26D1-6D42-9EDA-3C96A206F434}" destId="{4A2547DA-D076-3F4F-BA2A-A304B3B4322B}" srcOrd="0" destOrd="0" presId="urn:microsoft.com/office/officeart/2005/8/layout/list1"/>
    <dgm:cxn modelId="{424AAD7E-1F7B-E44D-9C5F-1C221CEC450B}" type="presParOf" srcId="{5D36FD5E-26D1-6D42-9EDA-3C96A206F434}" destId="{D478B6D7-5609-334E-9662-19D0A321225F}" srcOrd="1" destOrd="0" presId="urn:microsoft.com/office/officeart/2005/8/layout/list1"/>
    <dgm:cxn modelId="{DCD1EA65-F3D7-D548-B3AA-2378D15B8082}" type="presParOf" srcId="{9852C0D4-C708-664F-AE67-3705EA0694A3}" destId="{F89A5AB8-3D50-0E45-B1EA-753659AC2EEE}" srcOrd="1" destOrd="0" presId="urn:microsoft.com/office/officeart/2005/8/layout/list1"/>
    <dgm:cxn modelId="{1B99B7FC-10A8-FE42-88E4-64C68FB3417B}" type="presParOf" srcId="{9852C0D4-C708-664F-AE67-3705EA0694A3}" destId="{978E8208-790D-D047-ACD3-E2208B9975DB}" srcOrd="2" destOrd="0" presId="urn:microsoft.com/office/officeart/2005/8/layout/list1"/>
    <dgm:cxn modelId="{CB7CCE39-302B-B146-9A10-E5BAE53BC398}" type="presParOf" srcId="{9852C0D4-C708-664F-AE67-3705EA0694A3}" destId="{45B1B627-0D91-094D-9BE1-556B1658E600}" srcOrd="3" destOrd="0" presId="urn:microsoft.com/office/officeart/2005/8/layout/list1"/>
    <dgm:cxn modelId="{0F3EC42D-3ACC-CF40-90E9-B6C977F8F546}" type="presParOf" srcId="{9852C0D4-C708-664F-AE67-3705EA0694A3}" destId="{0077B118-1460-2A44-8E79-438AC935A38F}" srcOrd="4" destOrd="0" presId="urn:microsoft.com/office/officeart/2005/8/layout/list1"/>
    <dgm:cxn modelId="{65816438-7172-2A42-93B8-9062AF20CC8D}" type="presParOf" srcId="{0077B118-1460-2A44-8E79-438AC935A38F}" destId="{361F9AB9-995C-6B41-867A-7AF7AB532FC6}" srcOrd="0" destOrd="0" presId="urn:microsoft.com/office/officeart/2005/8/layout/list1"/>
    <dgm:cxn modelId="{A7EABDAF-D84A-5645-BFB0-4D7A2AB7EC49}" type="presParOf" srcId="{0077B118-1460-2A44-8E79-438AC935A38F}" destId="{25450EE0-4168-0849-A8A3-C513C6D3A41B}" srcOrd="1" destOrd="0" presId="urn:microsoft.com/office/officeart/2005/8/layout/list1"/>
    <dgm:cxn modelId="{6CE62753-CD2D-924C-86CF-64EF47D19429}" type="presParOf" srcId="{9852C0D4-C708-664F-AE67-3705EA0694A3}" destId="{93A836DF-0775-304F-880F-1FF06893D454}" srcOrd="5" destOrd="0" presId="urn:microsoft.com/office/officeart/2005/8/layout/list1"/>
    <dgm:cxn modelId="{FB10A4C3-E5B6-F749-89C7-D261070BEC0D}" type="presParOf" srcId="{9852C0D4-C708-664F-AE67-3705EA0694A3}" destId="{6AE6D20A-07B4-E84C-9518-7D46ED53FCC7}" srcOrd="6" destOrd="0" presId="urn:microsoft.com/office/officeart/2005/8/layout/list1"/>
    <dgm:cxn modelId="{3B021EE3-2B30-E94A-A9A1-F5CB98C619E9}" type="presParOf" srcId="{9852C0D4-C708-664F-AE67-3705EA0694A3}" destId="{E3D0529E-D226-AC4E-8BA5-97A86C094CB3}" srcOrd="7" destOrd="0" presId="urn:microsoft.com/office/officeart/2005/8/layout/list1"/>
    <dgm:cxn modelId="{E3C0EB1B-7DAB-0346-9C3E-32B14BE0113A}" type="presParOf" srcId="{9852C0D4-C708-664F-AE67-3705EA0694A3}" destId="{2FBDB354-5991-174F-8CEB-7677EAC70436}" srcOrd="8" destOrd="0" presId="urn:microsoft.com/office/officeart/2005/8/layout/list1"/>
    <dgm:cxn modelId="{B68E0300-4F8C-C34C-9BCD-0A7FA7988D41}" type="presParOf" srcId="{2FBDB354-5991-174F-8CEB-7677EAC70436}" destId="{0C003C27-C23C-CC4A-91DF-FE75555D95D3}" srcOrd="0" destOrd="0" presId="urn:microsoft.com/office/officeart/2005/8/layout/list1"/>
    <dgm:cxn modelId="{A27BF845-0D12-1646-AAAA-DDF5AAAF133A}" type="presParOf" srcId="{2FBDB354-5991-174F-8CEB-7677EAC70436}" destId="{EC91B29A-A6C6-4C44-B682-42292F9FB7ED}" srcOrd="1" destOrd="0" presId="urn:microsoft.com/office/officeart/2005/8/layout/list1"/>
    <dgm:cxn modelId="{5E1FEBF8-FBB5-8844-B3ED-FCC24668CA47}" type="presParOf" srcId="{9852C0D4-C708-664F-AE67-3705EA0694A3}" destId="{CB906852-AF3D-6441-9A96-20372CEB8920}" srcOrd="9" destOrd="0" presId="urn:microsoft.com/office/officeart/2005/8/layout/list1"/>
    <dgm:cxn modelId="{E8CB6D68-C9BE-A54F-843C-970EB095C971}" type="presParOf" srcId="{9852C0D4-C708-664F-AE67-3705EA0694A3}" destId="{3DECD783-E517-314E-BAAD-389ED6D6DF17}" srcOrd="10" destOrd="0" presId="urn:microsoft.com/office/officeart/2005/8/layout/list1"/>
    <dgm:cxn modelId="{05D0B0F4-58BF-5C49-B809-8A87A7B0E488}" type="presParOf" srcId="{9852C0D4-C708-664F-AE67-3705EA0694A3}" destId="{35906FB6-9F85-CF4E-9362-29820E727B2E}" srcOrd="11" destOrd="0" presId="urn:microsoft.com/office/officeart/2005/8/layout/list1"/>
    <dgm:cxn modelId="{EF2648DC-9398-5C48-B9BA-7E2C2DFB399D}" type="presParOf" srcId="{9852C0D4-C708-664F-AE67-3705EA0694A3}" destId="{4A4E0A26-1ACA-1449-97C1-1C6CB64C6701}" srcOrd="12" destOrd="0" presId="urn:microsoft.com/office/officeart/2005/8/layout/list1"/>
    <dgm:cxn modelId="{699E70A2-DB2B-3E46-BC89-708ACD225A7B}" type="presParOf" srcId="{4A4E0A26-1ACA-1449-97C1-1C6CB64C6701}" destId="{63EB76EB-9983-6546-B1EA-CBE74CEF69D6}" srcOrd="0" destOrd="0" presId="urn:microsoft.com/office/officeart/2005/8/layout/list1"/>
    <dgm:cxn modelId="{A949BA83-6B01-A746-BB20-88FCEB89C5E5}" type="presParOf" srcId="{4A4E0A26-1ACA-1449-97C1-1C6CB64C6701}" destId="{B0BF5889-92B4-0645-B506-214F0FA07396}" srcOrd="1" destOrd="0" presId="urn:microsoft.com/office/officeart/2005/8/layout/list1"/>
    <dgm:cxn modelId="{53E8AF61-63D8-A548-81DF-78AC42941921}" type="presParOf" srcId="{9852C0D4-C708-664F-AE67-3705EA0694A3}" destId="{7CEE51D4-A9F3-3541-8026-632A44505D24}" srcOrd="13" destOrd="0" presId="urn:microsoft.com/office/officeart/2005/8/layout/list1"/>
    <dgm:cxn modelId="{DFF6713F-8BCF-6545-85FF-F1336F00E896}" type="presParOf" srcId="{9852C0D4-C708-664F-AE67-3705EA0694A3}" destId="{80E588DA-5848-1547-88C6-C8C465E76E2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2F591C-8C99-C04F-8E19-2639FB642FD6}" type="doc">
      <dgm:prSet loTypeId="urn:microsoft.com/office/officeart/2005/8/layout/list1" loCatId="icon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8E5B3309-6D63-E34B-9F1A-DDD016A94E25}">
      <dgm:prSet/>
      <dgm:spPr/>
      <dgm:t>
        <a:bodyPr/>
        <a:lstStyle/>
        <a:p>
          <a:r>
            <a:rPr lang="en-US"/>
            <a:t>APEX_APPLICATION_PAGE_ITEMS</a:t>
          </a:r>
          <a:endParaRPr lang="en-DE"/>
        </a:p>
      </dgm:t>
    </dgm:pt>
    <dgm:pt modelId="{1A5641C2-6D0D-714F-A9EF-6B33401C7138}" type="parTrans" cxnId="{E483EF39-CD51-E64B-BF19-2A60ECCF3CBA}">
      <dgm:prSet/>
      <dgm:spPr/>
      <dgm:t>
        <a:bodyPr/>
        <a:lstStyle/>
        <a:p>
          <a:endParaRPr lang="en-GB"/>
        </a:p>
      </dgm:t>
    </dgm:pt>
    <dgm:pt modelId="{3ED911C1-1AD9-A449-B39B-9C51B03146A1}" type="sibTrans" cxnId="{E483EF39-CD51-E64B-BF19-2A60ECCF3CBA}">
      <dgm:prSet/>
      <dgm:spPr/>
      <dgm:t>
        <a:bodyPr/>
        <a:lstStyle/>
        <a:p>
          <a:endParaRPr lang="en-GB"/>
        </a:p>
      </dgm:t>
    </dgm:pt>
    <dgm:pt modelId="{92052F82-DAC6-B541-BD2A-E2795639037B}">
      <dgm:prSet/>
      <dgm:spPr/>
      <dgm:t>
        <a:bodyPr/>
        <a:lstStyle/>
        <a:p>
          <a:r>
            <a:rPr lang="en-US"/>
            <a:t>Code Generation</a:t>
          </a:r>
          <a:endParaRPr lang="en-DE"/>
        </a:p>
      </dgm:t>
    </dgm:pt>
    <dgm:pt modelId="{D9D5F72F-7334-8A4B-99E3-D24A54B896E9}" type="parTrans" cxnId="{8B4C63A7-9B19-9E48-8614-A22186163B17}">
      <dgm:prSet/>
      <dgm:spPr/>
      <dgm:t>
        <a:bodyPr/>
        <a:lstStyle/>
        <a:p>
          <a:endParaRPr lang="en-GB"/>
        </a:p>
      </dgm:t>
    </dgm:pt>
    <dgm:pt modelId="{CA245500-8F7E-A343-BFC2-32A05B7A0D95}" type="sibTrans" cxnId="{8B4C63A7-9B19-9E48-8614-A22186163B17}">
      <dgm:prSet/>
      <dgm:spPr/>
      <dgm:t>
        <a:bodyPr/>
        <a:lstStyle/>
        <a:p>
          <a:endParaRPr lang="en-GB"/>
        </a:p>
      </dgm:t>
    </dgm:pt>
    <dgm:pt modelId="{6C6B2E5B-8A0B-4445-B105-0DEE6863E7C7}">
      <dgm:prSet/>
      <dgm:spPr/>
      <dgm:t>
        <a:bodyPr/>
        <a:lstStyle/>
        <a:p>
          <a:r>
            <a:rPr lang="en-US"/>
            <a:t>Quality Checks</a:t>
          </a:r>
          <a:endParaRPr lang="en-DE"/>
        </a:p>
      </dgm:t>
    </dgm:pt>
    <dgm:pt modelId="{30819471-1889-0B4E-80A3-9EB7734A8462}" type="parTrans" cxnId="{C5884867-810A-1948-B3CB-744E02CB14ED}">
      <dgm:prSet/>
      <dgm:spPr/>
      <dgm:t>
        <a:bodyPr/>
        <a:lstStyle/>
        <a:p>
          <a:endParaRPr lang="en-GB"/>
        </a:p>
      </dgm:t>
    </dgm:pt>
    <dgm:pt modelId="{7EA8185C-5117-744B-8038-131B8AE3EE41}" type="sibTrans" cxnId="{C5884867-810A-1948-B3CB-744E02CB14ED}">
      <dgm:prSet/>
      <dgm:spPr/>
      <dgm:t>
        <a:bodyPr/>
        <a:lstStyle/>
        <a:p>
          <a:endParaRPr lang="en-GB"/>
        </a:p>
      </dgm:t>
    </dgm:pt>
    <dgm:pt modelId="{9CAFF28F-1C16-614F-96D4-600B774C737B}">
      <dgm:prSet/>
      <dgm:spPr/>
      <dgm:t>
        <a:bodyPr/>
        <a:lstStyle/>
        <a:p>
          <a:r>
            <a:rPr lang="en-US"/>
            <a:t>APEX_WORKSPACE_ACTIVITY_LOG</a:t>
          </a:r>
          <a:endParaRPr lang="en-DE"/>
        </a:p>
      </dgm:t>
    </dgm:pt>
    <dgm:pt modelId="{737186A9-510A-164C-88E0-B72F560914B5}" type="parTrans" cxnId="{2CFAD4DA-AB22-1649-94EF-F0025041558C}">
      <dgm:prSet/>
      <dgm:spPr/>
      <dgm:t>
        <a:bodyPr/>
        <a:lstStyle/>
        <a:p>
          <a:endParaRPr lang="en-GB"/>
        </a:p>
      </dgm:t>
    </dgm:pt>
    <dgm:pt modelId="{C2AA45B8-6ECE-6140-AC9E-81717BD13D55}" type="sibTrans" cxnId="{2CFAD4DA-AB22-1649-94EF-F0025041558C}">
      <dgm:prSet/>
      <dgm:spPr/>
      <dgm:t>
        <a:bodyPr/>
        <a:lstStyle/>
        <a:p>
          <a:endParaRPr lang="en-GB"/>
        </a:p>
      </dgm:t>
    </dgm:pt>
    <dgm:pt modelId="{8503FE64-3EEA-4941-B184-EA5A0732459D}">
      <dgm:prSet/>
      <dgm:spPr/>
      <dgm:t>
        <a:bodyPr/>
        <a:lstStyle/>
        <a:p>
          <a:r>
            <a:rPr lang="en-US"/>
            <a:t>Performance Indicators</a:t>
          </a:r>
          <a:endParaRPr lang="en-DE"/>
        </a:p>
      </dgm:t>
    </dgm:pt>
    <dgm:pt modelId="{48CB736D-B4B0-4C4A-A1DA-D7CE1C5F8B7C}" type="parTrans" cxnId="{86FDE744-5902-9B4B-A100-8E80CCF76ECB}">
      <dgm:prSet/>
      <dgm:spPr/>
      <dgm:t>
        <a:bodyPr/>
        <a:lstStyle/>
        <a:p>
          <a:endParaRPr lang="en-GB"/>
        </a:p>
      </dgm:t>
    </dgm:pt>
    <dgm:pt modelId="{2F7BFB88-426D-214E-9604-5C5D0625112C}" type="sibTrans" cxnId="{86FDE744-5902-9B4B-A100-8E80CCF76ECB}">
      <dgm:prSet/>
      <dgm:spPr/>
      <dgm:t>
        <a:bodyPr/>
        <a:lstStyle/>
        <a:p>
          <a:endParaRPr lang="en-GB"/>
        </a:p>
      </dgm:t>
    </dgm:pt>
    <dgm:pt modelId="{EEEB20BD-8238-7241-9B01-7C6525D1A5D2}" type="pres">
      <dgm:prSet presAssocID="{732F591C-8C99-C04F-8E19-2639FB642FD6}" presName="linear" presStyleCnt="0">
        <dgm:presLayoutVars>
          <dgm:dir/>
          <dgm:animLvl val="lvl"/>
          <dgm:resizeHandles val="exact"/>
        </dgm:presLayoutVars>
      </dgm:prSet>
      <dgm:spPr/>
    </dgm:pt>
    <dgm:pt modelId="{4FAF3064-C7E7-664B-9700-AC4C92BEF6A8}" type="pres">
      <dgm:prSet presAssocID="{8E5B3309-6D63-E34B-9F1A-DDD016A94E25}" presName="parentLin" presStyleCnt="0"/>
      <dgm:spPr/>
    </dgm:pt>
    <dgm:pt modelId="{4EBEFA88-16D3-B540-8382-33848A83AFD0}" type="pres">
      <dgm:prSet presAssocID="{8E5B3309-6D63-E34B-9F1A-DDD016A94E25}" presName="parentLeftMargin" presStyleLbl="node1" presStyleIdx="0" presStyleCnt="2"/>
      <dgm:spPr/>
    </dgm:pt>
    <dgm:pt modelId="{5D030072-242B-0D41-97DD-1DA9A033B0E0}" type="pres">
      <dgm:prSet presAssocID="{8E5B3309-6D63-E34B-9F1A-DDD016A94E2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15F51F4-47BC-DF45-AB6E-BBDE7B372E67}" type="pres">
      <dgm:prSet presAssocID="{8E5B3309-6D63-E34B-9F1A-DDD016A94E25}" presName="negativeSpace" presStyleCnt="0"/>
      <dgm:spPr/>
    </dgm:pt>
    <dgm:pt modelId="{E486BD72-F09D-414B-A169-8A9347F17334}" type="pres">
      <dgm:prSet presAssocID="{8E5B3309-6D63-E34B-9F1A-DDD016A94E25}" presName="childText" presStyleLbl="conFgAcc1" presStyleIdx="0" presStyleCnt="2">
        <dgm:presLayoutVars>
          <dgm:bulletEnabled val="1"/>
        </dgm:presLayoutVars>
      </dgm:prSet>
      <dgm:spPr/>
    </dgm:pt>
    <dgm:pt modelId="{07384D2E-8587-1F46-9F9A-E8E11919F138}" type="pres">
      <dgm:prSet presAssocID="{3ED911C1-1AD9-A449-B39B-9C51B03146A1}" presName="spaceBetweenRectangles" presStyleCnt="0"/>
      <dgm:spPr/>
    </dgm:pt>
    <dgm:pt modelId="{74BDC191-E613-D140-B870-491C5DFD8A56}" type="pres">
      <dgm:prSet presAssocID="{9CAFF28F-1C16-614F-96D4-600B774C737B}" presName="parentLin" presStyleCnt="0"/>
      <dgm:spPr/>
    </dgm:pt>
    <dgm:pt modelId="{6E263A5D-1949-D241-88E6-1023C0149FB9}" type="pres">
      <dgm:prSet presAssocID="{9CAFF28F-1C16-614F-96D4-600B774C737B}" presName="parentLeftMargin" presStyleLbl="node1" presStyleIdx="0" presStyleCnt="2"/>
      <dgm:spPr/>
    </dgm:pt>
    <dgm:pt modelId="{CA96422A-27DC-C542-B524-B692E008FCB8}" type="pres">
      <dgm:prSet presAssocID="{9CAFF28F-1C16-614F-96D4-600B774C737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3075E97-AC8D-9446-B269-F6975E6C4919}" type="pres">
      <dgm:prSet presAssocID="{9CAFF28F-1C16-614F-96D4-600B774C737B}" presName="negativeSpace" presStyleCnt="0"/>
      <dgm:spPr/>
    </dgm:pt>
    <dgm:pt modelId="{46D8278E-A3D3-BA43-B88E-087EE16771F1}" type="pres">
      <dgm:prSet presAssocID="{9CAFF28F-1C16-614F-96D4-600B774C737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70F6110-0336-0A46-94E4-F9547FC352A3}" type="presOf" srcId="{8E5B3309-6D63-E34B-9F1A-DDD016A94E25}" destId="{4EBEFA88-16D3-B540-8382-33848A83AFD0}" srcOrd="0" destOrd="0" presId="urn:microsoft.com/office/officeart/2005/8/layout/list1"/>
    <dgm:cxn modelId="{E483EF39-CD51-E64B-BF19-2A60ECCF3CBA}" srcId="{732F591C-8C99-C04F-8E19-2639FB642FD6}" destId="{8E5B3309-6D63-E34B-9F1A-DDD016A94E25}" srcOrd="0" destOrd="0" parTransId="{1A5641C2-6D0D-714F-A9EF-6B33401C7138}" sibTransId="{3ED911C1-1AD9-A449-B39B-9C51B03146A1}"/>
    <dgm:cxn modelId="{86FDE744-5902-9B4B-A100-8E80CCF76ECB}" srcId="{9CAFF28F-1C16-614F-96D4-600B774C737B}" destId="{8503FE64-3EEA-4941-B184-EA5A0732459D}" srcOrd="0" destOrd="0" parTransId="{48CB736D-B4B0-4C4A-A1DA-D7CE1C5F8B7C}" sibTransId="{2F7BFB88-426D-214E-9604-5C5D0625112C}"/>
    <dgm:cxn modelId="{C5884867-810A-1948-B3CB-744E02CB14ED}" srcId="{8E5B3309-6D63-E34B-9F1A-DDD016A94E25}" destId="{6C6B2E5B-8A0B-4445-B105-0DEE6863E7C7}" srcOrd="1" destOrd="0" parTransId="{30819471-1889-0B4E-80A3-9EB7734A8462}" sibTransId="{7EA8185C-5117-744B-8038-131B8AE3EE41}"/>
    <dgm:cxn modelId="{768CE88A-5EB7-3A4D-A0A2-6A2AC12DBE22}" type="presOf" srcId="{6C6B2E5B-8A0B-4445-B105-0DEE6863E7C7}" destId="{E486BD72-F09D-414B-A169-8A9347F17334}" srcOrd="0" destOrd="1" presId="urn:microsoft.com/office/officeart/2005/8/layout/list1"/>
    <dgm:cxn modelId="{A5443B9F-C60A-3740-9DCB-EA98162BD349}" type="presOf" srcId="{8503FE64-3EEA-4941-B184-EA5A0732459D}" destId="{46D8278E-A3D3-BA43-B88E-087EE16771F1}" srcOrd="0" destOrd="0" presId="urn:microsoft.com/office/officeart/2005/8/layout/list1"/>
    <dgm:cxn modelId="{50233FA6-F4B6-B54D-B1A7-7B01F6CD1CAE}" type="presOf" srcId="{732F591C-8C99-C04F-8E19-2639FB642FD6}" destId="{EEEB20BD-8238-7241-9B01-7C6525D1A5D2}" srcOrd="0" destOrd="0" presId="urn:microsoft.com/office/officeart/2005/8/layout/list1"/>
    <dgm:cxn modelId="{8B4C63A7-9B19-9E48-8614-A22186163B17}" srcId="{8E5B3309-6D63-E34B-9F1A-DDD016A94E25}" destId="{92052F82-DAC6-B541-BD2A-E2795639037B}" srcOrd="0" destOrd="0" parTransId="{D9D5F72F-7334-8A4B-99E3-D24A54B896E9}" sibTransId="{CA245500-8F7E-A343-BFC2-32A05B7A0D95}"/>
    <dgm:cxn modelId="{E37D33AA-0412-EB44-8169-952B150A1441}" type="presOf" srcId="{9CAFF28F-1C16-614F-96D4-600B774C737B}" destId="{6E263A5D-1949-D241-88E6-1023C0149FB9}" srcOrd="0" destOrd="0" presId="urn:microsoft.com/office/officeart/2005/8/layout/list1"/>
    <dgm:cxn modelId="{6BD745C1-B344-E14C-A845-00D00B0095AC}" type="presOf" srcId="{8E5B3309-6D63-E34B-9F1A-DDD016A94E25}" destId="{5D030072-242B-0D41-97DD-1DA9A033B0E0}" srcOrd="1" destOrd="0" presId="urn:microsoft.com/office/officeart/2005/8/layout/list1"/>
    <dgm:cxn modelId="{7D7EA8CF-D3E1-4F43-8067-3BFC2275B408}" type="presOf" srcId="{9CAFF28F-1C16-614F-96D4-600B774C737B}" destId="{CA96422A-27DC-C542-B524-B692E008FCB8}" srcOrd="1" destOrd="0" presId="urn:microsoft.com/office/officeart/2005/8/layout/list1"/>
    <dgm:cxn modelId="{2CFAD4DA-AB22-1649-94EF-F0025041558C}" srcId="{732F591C-8C99-C04F-8E19-2639FB642FD6}" destId="{9CAFF28F-1C16-614F-96D4-600B774C737B}" srcOrd="1" destOrd="0" parTransId="{737186A9-510A-164C-88E0-B72F560914B5}" sibTransId="{C2AA45B8-6ECE-6140-AC9E-81717BD13D55}"/>
    <dgm:cxn modelId="{0CF7D1FC-98B1-4E4E-942B-98641FE01DAE}" type="presOf" srcId="{92052F82-DAC6-B541-BD2A-E2795639037B}" destId="{E486BD72-F09D-414B-A169-8A9347F17334}" srcOrd="0" destOrd="0" presId="urn:microsoft.com/office/officeart/2005/8/layout/list1"/>
    <dgm:cxn modelId="{428704A7-19DD-644B-8D7C-9259A182360A}" type="presParOf" srcId="{EEEB20BD-8238-7241-9B01-7C6525D1A5D2}" destId="{4FAF3064-C7E7-664B-9700-AC4C92BEF6A8}" srcOrd="0" destOrd="0" presId="urn:microsoft.com/office/officeart/2005/8/layout/list1"/>
    <dgm:cxn modelId="{FA06B953-D5B7-0B48-9B60-C8766B91652F}" type="presParOf" srcId="{4FAF3064-C7E7-664B-9700-AC4C92BEF6A8}" destId="{4EBEFA88-16D3-B540-8382-33848A83AFD0}" srcOrd="0" destOrd="0" presId="urn:microsoft.com/office/officeart/2005/8/layout/list1"/>
    <dgm:cxn modelId="{7DE4AE6F-0FEB-494D-A854-8D7E9FED8E96}" type="presParOf" srcId="{4FAF3064-C7E7-664B-9700-AC4C92BEF6A8}" destId="{5D030072-242B-0D41-97DD-1DA9A033B0E0}" srcOrd="1" destOrd="0" presId="urn:microsoft.com/office/officeart/2005/8/layout/list1"/>
    <dgm:cxn modelId="{5847BCD9-EB83-0649-A9AD-69257D3D0BC4}" type="presParOf" srcId="{EEEB20BD-8238-7241-9B01-7C6525D1A5D2}" destId="{515F51F4-47BC-DF45-AB6E-BBDE7B372E67}" srcOrd="1" destOrd="0" presId="urn:microsoft.com/office/officeart/2005/8/layout/list1"/>
    <dgm:cxn modelId="{7E6530A3-DE6E-974F-A822-BE461FDF0BAC}" type="presParOf" srcId="{EEEB20BD-8238-7241-9B01-7C6525D1A5D2}" destId="{E486BD72-F09D-414B-A169-8A9347F17334}" srcOrd="2" destOrd="0" presId="urn:microsoft.com/office/officeart/2005/8/layout/list1"/>
    <dgm:cxn modelId="{5C37FD45-1258-5C4B-B14C-B0B10874369C}" type="presParOf" srcId="{EEEB20BD-8238-7241-9B01-7C6525D1A5D2}" destId="{07384D2E-8587-1F46-9F9A-E8E11919F138}" srcOrd="3" destOrd="0" presId="urn:microsoft.com/office/officeart/2005/8/layout/list1"/>
    <dgm:cxn modelId="{59CCB27E-9015-A64B-A6FB-AABF72519BB2}" type="presParOf" srcId="{EEEB20BD-8238-7241-9B01-7C6525D1A5D2}" destId="{74BDC191-E613-D140-B870-491C5DFD8A56}" srcOrd="4" destOrd="0" presId="urn:microsoft.com/office/officeart/2005/8/layout/list1"/>
    <dgm:cxn modelId="{A5780B96-FC28-814C-88F1-135D6A2E3BEE}" type="presParOf" srcId="{74BDC191-E613-D140-B870-491C5DFD8A56}" destId="{6E263A5D-1949-D241-88E6-1023C0149FB9}" srcOrd="0" destOrd="0" presId="urn:microsoft.com/office/officeart/2005/8/layout/list1"/>
    <dgm:cxn modelId="{4BFE249B-C351-CA41-86A5-0AF7871B358B}" type="presParOf" srcId="{74BDC191-E613-D140-B870-491C5DFD8A56}" destId="{CA96422A-27DC-C542-B524-B692E008FCB8}" srcOrd="1" destOrd="0" presId="urn:microsoft.com/office/officeart/2005/8/layout/list1"/>
    <dgm:cxn modelId="{0E269878-F7E2-A149-8B7E-0926F8EB72A7}" type="presParOf" srcId="{EEEB20BD-8238-7241-9B01-7C6525D1A5D2}" destId="{43075E97-AC8D-9446-B269-F6975E6C4919}" srcOrd="5" destOrd="0" presId="urn:microsoft.com/office/officeart/2005/8/layout/list1"/>
    <dgm:cxn modelId="{C63B0959-DE93-7D45-A04A-BE16527CDE6E}" type="presParOf" srcId="{EEEB20BD-8238-7241-9B01-7C6525D1A5D2}" destId="{46D8278E-A3D3-BA43-B88E-087EE16771F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32F591C-8C99-C04F-8E19-2639FB642FD6}" type="doc">
      <dgm:prSet loTypeId="urn:microsoft.com/office/officeart/2005/8/layout/list1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E5B3309-6D63-E34B-9F1A-DDD016A94E25}">
      <dgm:prSet/>
      <dgm:spPr/>
      <dgm:t>
        <a:bodyPr/>
        <a:lstStyle/>
        <a:p>
          <a:r>
            <a:rPr lang="en-US" dirty="0"/>
            <a:t>When to use</a:t>
          </a:r>
          <a:endParaRPr lang="en-DE" dirty="0"/>
        </a:p>
      </dgm:t>
    </dgm:pt>
    <dgm:pt modelId="{1A5641C2-6D0D-714F-A9EF-6B33401C7138}" type="parTrans" cxnId="{E483EF39-CD51-E64B-BF19-2A60ECCF3CBA}">
      <dgm:prSet/>
      <dgm:spPr/>
      <dgm:t>
        <a:bodyPr/>
        <a:lstStyle/>
        <a:p>
          <a:endParaRPr lang="en-GB"/>
        </a:p>
      </dgm:t>
    </dgm:pt>
    <dgm:pt modelId="{3ED911C1-1AD9-A449-B39B-9C51B03146A1}" type="sibTrans" cxnId="{E483EF39-CD51-E64B-BF19-2A60ECCF3CBA}">
      <dgm:prSet/>
      <dgm:spPr/>
      <dgm:t>
        <a:bodyPr/>
        <a:lstStyle/>
        <a:p>
          <a:endParaRPr lang="en-GB"/>
        </a:p>
      </dgm:t>
    </dgm:pt>
    <dgm:pt modelId="{92052F82-DAC6-B541-BD2A-E2795639037B}">
      <dgm:prSet/>
      <dgm:spPr/>
      <dgm:t>
        <a:bodyPr/>
        <a:lstStyle/>
        <a:p>
          <a:r>
            <a:rPr lang="en-US" dirty="0"/>
            <a:t>Shopping Cart Scenario</a:t>
          </a:r>
          <a:endParaRPr lang="en-DE" dirty="0"/>
        </a:p>
      </dgm:t>
    </dgm:pt>
    <dgm:pt modelId="{D9D5F72F-7334-8A4B-99E3-D24A54B896E9}" type="parTrans" cxnId="{8B4C63A7-9B19-9E48-8614-A22186163B17}">
      <dgm:prSet/>
      <dgm:spPr/>
      <dgm:t>
        <a:bodyPr/>
        <a:lstStyle/>
        <a:p>
          <a:endParaRPr lang="en-GB"/>
        </a:p>
      </dgm:t>
    </dgm:pt>
    <dgm:pt modelId="{CA245500-8F7E-A343-BFC2-32A05B7A0D95}" type="sibTrans" cxnId="{8B4C63A7-9B19-9E48-8614-A22186163B17}">
      <dgm:prSet/>
      <dgm:spPr/>
      <dgm:t>
        <a:bodyPr/>
        <a:lstStyle/>
        <a:p>
          <a:endParaRPr lang="en-GB"/>
        </a:p>
      </dgm:t>
    </dgm:pt>
    <dgm:pt modelId="{6C6B2E5B-8A0B-4445-B105-0DEE6863E7C7}">
      <dgm:prSet/>
      <dgm:spPr/>
      <dgm:t>
        <a:bodyPr/>
        <a:lstStyle/>
        <a:p>
          <a:r>
            <a:rPr lang="en-DE" dirty="0"/>
            <a:t>Storing temporary data across transactions</a:t>
          </a:r>
        </a:p>
      </dgm:t>
    </dgm:pt>
    <dgm:pt modelId="{30819471-1889-0B4E-80A3-9EB7734A8462}" type="parTrans" cxnId="{C5884867-810A-1948-B3CB-744E02CB14ED}">
      <dgm:prSet/>
      <dgm:spPr/>
      <dgm:t>
        <a:bodyPr/>
        <a:lstStyle/>
        <a:p>
          <a:endParaRPr lang="en-GB"/>
        </a:p>
      </dgm:t>
    </dgm:pt>
    <dgm:pt modelId="{7EA8185C-5117-744B-8038-131B8AE3EE41}" type="sibTrans" cxnId="{C5884867-810A-1948-B3CB-744E02CB14ED}">
      <dgm:prSet/>
      <dgm:spPr/>
      <dgm:t>
        <a:bodyPr/>
        <a:lstStyle/>
        <a:p>
          <a:endParaRPr lang="en-GB"/>
        </a:p>
      </dgm:t>
    </dgm:pt>
    <dgm:pt modelId="{9CAFF28F-1C16-614F-96D4-600B774C737B}">
      <dgm:prSet/>
      <dgm:spPr/>
      <dgm:t>
        <a:bodyPr/>
        <a:lstStyle/>
        <a:p>
          <a:r>
            <a:rPr lang="en-DE" dirty="0"/>
            <a:t>When not</a:t>
          </a:r>
        </a:p>
      </dgm:t>
    </dgm:pt>
    <dgm:pt modelId="{737186A9-510A-164C-88E0-B72F560914B5}" type="parTrans" cxnId="{2CFAD4DA-AB22-1649-94EF-F0025041558C}">
      <dgm:prSet/>
      <dgm:spPr/>
      <dgm:t>
        <a:bodyPr/>
        <a:lstStyle/>
        <a:p>
          <a:endParaRPr lang="en-GB"/>
        </a:p>
      </dgm:t>
    </dgm:pt>
    <dgm:pt modelId="{C2AA45B8-6ECE-6140-AC9E-81717BD13D55}" type="sibTrans" cxnId="{2CFAD4DA-AB22-1649-94EF-F0025041558C}">
      <dgm:prSet/>
      <dgm:spPr/>
      <dgm:t>
        <a:bodyPr/>
        <a:lstStyle/>
        <a:p>
          <a:endParaRPr lang="en-GB"/>
        </a:p>
      </dgm:t>
    </dgm:pt>
    <dgm:pt modelId="{8503FE64-3EEA-4941-B184-EA5A0732459D}">
      <dgm:prSet/>
      <dgm:spPr/>
      <dgm:t>
        <a:bodyPr/>
        <a:lstStyle/>
        <a:p>
          <a:r>
            <a:rPr lang="en-US" dirty="0"/>
            <a:t>If you can just do it in one transaction</a:t>
          </a:r>
          <a:endParaRPr lang="en-DE" dirty="0"/>
        </a:p>
      </dgm:t>
    </dgm:pt>
    <dgm:pt modelId="{48CB736D-B4B0-4C4A-A1DA-D7CE1C5F8B7C}" type="parTrans" cxnId="{86FDE744-5902-9B4B-A100-8E80CCF76ECB}">
      <dgm:prSet/>
      <dgm:spPr/>
      <dgm:t>
        <a:bodyPr/>
        <a:lstStyle/>
        <a:p>
          <a:endParaRPr lang="en-GB"/>
        </a:p>
      </dgm:t>
    </dgm:pt>
    <dgm:pt modelId="{2F7BFB88-426D-214E-9604-5C5D0625112C}" type="sibTrans" cxnId="{86FDE744-5902-9B4B-A100-8E80CCF76ECB}">
      <dgm:prSet/>
      <dgm:spPr/>
      <dgm:t>
        <a:bodyPr/>
        <a:lstStyle/>
        <a:p>
          <a:endParaRPr lang="en-GB"/>
        </a:p>
      </dgm:t>
    </dgm:pt>
    <dgm:pt modelId="{EEEB20BD-8238-7241-9B01-7C6525D1A5D2}" type="pres">
      <dgm:prSet presAssocID="{732F591C-8C99-C04F-8E19-2639FB642FD6}" presName="linear" presStyleCnt="0">
        <dgm:presLayoutVars>
          <dgm:dir/>
          <dgm:animLvl val="lvl"/>
          <dgm:resizeHandles val="exact"/>
        </dgm:presLayoutVars>
      </dgm:prSet>
      <dgm:spPr/>
    </dgm:pt>
    <dgm:pt modelId="{4FAF3064-C7E7-664B-9700-AC4C92BEF6A8}" type="pres">
      <dgm:prSet presAssocID="{8E5B3309-6D63-E34B-9F1A-DDD016A94E25}" presName="parentLin" presStyleCnt="0"/>
      <dgm:spPr/>
    </dgm:pt>
    <dgm:pt modelId="{4EBEFA88-16D3-B540-8382-33848A83AFD0}" type="pres">
      <dgm:prSet presAssocID="{8E5B3309-6D63-E34B-9F1A-DDD016A94E25}" presName="parentLeftMargin" presStyleLbl="node1" presStyleIdx="0" presStyleCnt="2"/>
      <dgm:spPr/>
    </dgm:pt>
    <dgm:pt modelId="{5D030072-242B-0D41-97DD-1DA9A033B0E0}" type="pres">
      <dgm:prSet presAssocID="{8E5B3309-6D63-E34B-9F1A-DDD016A94E2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15F51F4-47BC-DF45-AB6E-BBDE7B372E67}" type="pres">
      <dgm:prSet presAssocID="{8E5B3309-6D63-E34B-9F1A-DDD016A94E25}" presName="negativeSpace" presStyleCnt="0"/>
      <dgm:spPr/>
    </dgm:pt>
    <dgm:pt modelId="{E486BD72-F09D-414B-A169-8A9347F17334}" type="pres">
      <dgm:prSet presAssocID="{8E5B3309-6D63-E34B-9F1A-DDD016A94E25}" presName="childText" presStyleLbl="conFgAcc1" presStyleIdx="0" presStyleCnt="2">
        <dgm:presLayoutVars>
          <dgm:bulletEnabled val="1"/>
        </dgm:presLayoutVars>
      </dgm:prSet>
      <dgm:spPr/>
    </dgm:pt>
    <dgm:pt modelId="{07384D2E-8587-1F46-9F9A-E8E11919F138}" type="pres">
      <dgm:prSet presAssocID="{3ED911C1-1AD9-A449-B39B-9C51B03146A1}" presName="spaceBetweenRectangles" presStyleCnt="0"/>
      <dgm:spPr/>
    </dgm:pt>
    <dgm:pt modelId="{74BDC191-E613-D140-B870-491C5DFD8A56}" type="pres">
      <dgm:prSet presAssocID="{9CAFF28F-1C16-614F-96D4-600B774C737B}" presName="parentLin" presStyleCnt="0"/>
      <dgm:spPr/>
    </dgm:pt>
    <dgm:pt modelId="{6E263A5D-1949-D241-88E6-1023C0149FB9}" type="pres">
      <dgm:prSet presAssocID="{9CAFF28F-1C16-614F-96D4-600B774C737B}" presName="parentLeftMargin" presStyleLbl="node1" presStyleIdx="0" presStyleCnt="2"/>
      <dgm:spPr/>
    </dgm:pt>
    <dgm:pt modelId="{CA96422A-27DC-C542-B524-B692E008FCB8}" type="pres">
      <dgm:prSet presAssocID="{9CAFF28F-1C16-614F-96D4-600B774C737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3075E97-AC8D-9446-B269-F6975E6C4919}" type="pres">
      <dgm:prSet presAssocID="{9CAFF28F-1C16-614F-96D4-600B774C737B}" presName="negativeSpace" presStyleCnt="0"/>
      <dgm:spPr/>
    </dgm:pt>
    <dgm:pt modelId="{46D8278E-A3D3-BA43-B88E-087EE16771F1}" type="pres">
      <dgm:prSet presAssocID="{9CAFF28F-1C16-614F-96D4-600B774C737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70F6110-0336-0A46-94E4-F9547FC352A3}" type="presOf" srcId="{8E5B3309-6D63-E34B-9F1A-DDD016A94E25}" destId="{4EBEFA88-16D3-B540-8382-33848A83AFD0}" srcOrd="0" destOrd="0" presId="urn:microsoft.com/office/officeart/2005/8/layout/list1"/>
    <dgm:cxn modelId="{E483EF39-CD51-E64B-BF19-2A60ECCF3CBA}" srcId="{732F591C-8C99-C04F-8E19-2639FB642FD6}" destId="{8E5B3309-6D63-E34B-9F1A-DDD016A94E25}" srcOrd="0" destOrd="0" parTransId="{1A5641C2-6D0D-714F-A9EF-6B33401C7138}" sibTransId="{3ED911C1-1AD9-A449-B39B-9C51B03146A1}"/>
    <dgm:cxn modelId="{86FDE744-5902-9B4B-A100-8E80CCF76ECB}" srcId="{9CAFF28F-1C16-614F-96D4-600B774C737B}" destId="{8503FE64-3EEA-4941-B184-EA5A0732459D}" srcOrd="0" destOrd="0" parTransId="{48CB736D-B4B0-4C4A-A1DA-D7CE1C5F8B7C}" sibTransId="{2F7BFB88-426D-214E-9604-5C5D0625112C}"/>
    <dgm:cxn modelId="{C5884867-810A-1948-B3CB-744E02CB14ED}" srcId="{8E5B3309-6D63-E34B-9F1A-DDD016A94E25}" destId="{6C6B2E5B-8A0B-4445-B105-0DEE6863E7C7}" srcOrd="1" destOrd="0" parTransId="{30819471-1889-0B4E-80A3-9EB7734A8462}" sibTransId="{7EA8185C-5117-744B-8038-131B8AE3EE41}"/>
    <dgm:cxn modelId="{768CE88A-5EB7-3A4D-A0A2-6A2AC12DBE22}" type="presOf" srcId="{6C6B2E5B-8A0B-4445-B105-0DEE6863E7C7}" destId="{E486BD72-F09D-414B-A169-8A9347F17334}" srcOrd="0" destOrd="1" presId="urn:microsoft.com/office/officeart/2005/8/layout/list1"/>
    <dgm:cxn modelId="{A5443B9F-C60A-3740-9DCB-EA98162BD349}" type="presOf" srcId="{8503FE64-3EEA-4941-B184-EA5A0732459D}" destId="{46D8278E-A3D3-BA43-B88E-087EE16771F1}" srcOrd="0" destOrd="0" presId="urn:microsoft.com/office/officeart/2005/8/layout/list1"/>
    <dgm:cxn modelId="{50233FA6-F4B6-B54D-B1A7-7B01F6CD1CAE}" type="presOf" srcId="{732F591C-8C99-C04F-8E19-2639FB642FD6}" destId="{EEEB20BD-8238-7241-9B01-7C6525D1A5D2}" srcOrd="0" destOrd="0" presId="urn:microsoft.com/office/officeart/2005/8/layout/list1"/>
    <dgm:cxn modelId="{8B4C63A7-9B19-9E48-8614-A22186163B17}" srcId="{8E5B3309-6D63-E34B-9F1A-DDD016A94E25}" destId="{92052F82-DAC6-B541-BD2A-E2795639037B}" srcOrd="0" destOrd="0" parTransId="{D9D5F72F-7334-8A4B-99E3-D24A54B896E9}" sibTransId="{CA245500-8F7E-A343-BFC2-32A05B7A0D95}"/>
    <dgm:cxn modelId="{E37D33AA-0412-EB44-8169-952B150A1441}" type="presOf" srcId="{9CAFF28F-1C16-614F-96D4-600B774C737B}" destId="{6E263A5D-1949-D241-88E6-1023C0149FB9}" srcOrd="0" destOrd="0" presId="urn:microsoft.com/office/officeart/2005/8/layout/list1"/>
    <dgm:cxn modelId="{6BD745C1-B344-E14C-A845-00D00B0095AC}" type="presOf" srcId="{8E5B3309-6D63-E34B-9F1A-DDD016A94E25}" destId="{5D030072-242B-0D41-97DD-1DA9A033B0E0}" srcOrd="1" destOrd="0" presId="urn:microsoft.com/office/officeart/2005/8/layout/list1"/>
    <dgm:cxn modelId="{7D7EA8CF-D3E1-4F43-8067-3BFC2275B408}" type="presOf" srcId="{9CAFF28F-1C16-614F-96D4-600B774C737B}" destId="{CA96422A-27DC-C542-B524-B692E008FCB8}" srcOrd="1" destOrd="0" presId="urn:microsoft.com/office/officeart/2005/8/layout/list1"/>
    <dgm:cxn modelId="{2CFAD4DA-AB22-1649-94EF-F0025041558C}" srcId="{732F591C-8C99-C04F-8E19-2639FB642FD6}" destId="{9CAFF28F-1C16-614F-96D4-600B774C737B}" srcOrd="1" destOrd="0" parTransId="{737186A9-510A-164C-88E0-B72F560914B5}" sibTransId="{C2AA45B8-6ECE-6140-AC9E-81717BD13D55}"/>
    <dgm:cxn modelId="{0CF7D1FC-98B1-4E4E-942B-98641FE01DAE}" type="presOf" srcId="{92052F82-DAC6-B541-BD2A-E2795639037B}" destId="{E486BD72-F09D-414B-A169-8A9347F17334}" srcOrd="0" destOrd="0" presId="urn:microsoft.com/office/officeart/2005/8/layout/list1"/>
    <dgm:cxn modelId="{428704A7-19DD-644B-8D7C-9259A182360A}" type="presParOf" srcId="{EEEB20BD-8238-7241-9B01-7C6525D1A5D2}" destId="{4FAF3064-C7E7-664B-9700-AC4C92BEF6A8}" srcOrd="0" destOrd="0" presId="urn:microsoft.com/office/officeart/2005/8/layout/list1"/>
    <dgm:cxn modelId="{FA06B953-D5B7-0B48-9B60-C8766B91652F}" type="presParOf" srcId="{4FAF3064-C7E7-664B-9700-AC4C92BEF6A8}" destId="{4EBEFA88-16D3-B540-8382-33848A83AFD0}" srcOrd="0" destOrd="0" presId="urn:microsoft.com/office/officeart/2005/8/layout/list1"/>
    <dgm:cxn modelId="{7DE4AE6F-0FEB-494D-A854-8D7E9FED8E96}" type="presParOf" srcId="{4FAF3064-C7E7-664B-9700-AC4C92BEF6A8}" destId="{5D030072-242B-0D41-97DD-1DA9A033B0E0}" srcOrd="1" destOrd="0" presId="urn:microsoft.com/office/officeart/2005/8/layout/list1"/>
    <dgm:cxn modelId="{5847BCD9-EB83-0649-A9AD-69257D3D0BC4}" type="presParOf" srcId="{EEEB20BD-8238-7241-9B01-7C6525D1A5D2}" destId="{515F51F4-47BC-DF45-AB6E-BBDE7B372E67}" srcOrd="1" destOrd="0" presId="urn:microsoft.com/office/officeart/2005/8/layout/list1"/>
    <dgm:cxn modelId="{7E6530A3-DE6E-974F-A822-BE461FDF0BAC}" type="presParOf" srcId="{EEEB20BD-8238-7241-9B01-7C6525D1A5D2}" destId="{E486BD72-F09D-414B-A169-8A9347F17334}" srcOrd="2" destOrd="0" presId="urn:microsoft.com/office/officeart/2005/8/layout/list1"/>
    <dgm:cxn modelId="{5C37FD45-1258-5C4B-B14C-B0B10874369C}" type="presParOf" srcId="{EEEB20BD-8238-7241-9B01-7C6525D1A5D2}" destId="{07384D2E-8587-1F46-9F9A-E8E11919F138}" srcOrd="3" destOrd="0" presId="urn:microsoft.com/office/officeart/2005/8/layout/list1"/>
    <dgm:cxn modelId="{59CCB27E-9015-A64B-A6FB-AABF72519BB2}" type="presParOf" srcId="{EEEB20BD-8238-7241-9B01-7C6525D1A5D2}" destId="{74BDC191-E613-D140-B870-491C5DFD8A56}" srcOrd="4" destOrd="0" presId="urn:microsoft.com/office/officeart/2005/8/layout/list1"/>
    <dgm:cxn modelId="{A5780B96-FC28-814C-88F1-135D6A2E3BEE}" type="presParOf" srcId="{74BDC191-E613-D140-B870-491C5DFD8A56}" destId="{6E263A5D-1949-D241-88E6-1023C0149FB9}" srcOrd="0" destOrd="0" presId="urn:microsoft.com/office/officeart/2005/8/layout/list1"/>
    <dgm:cxn modelId="{4BFE249B-C351-CA41-86A5-0AF7871B358B}" type="presParOf" srcId="{74BDC191-E613-D140-B870-491C5DFD8A56}" destId="{CA96422A-27DC-C542-B524-B692E008FCB8}" srcOrd="1" destOrd="0" presId="urn:microsoft.com/office/officeart/2005/8/layout/list1"/>
    <dgm:cxn modelId="{0E269878-F7E2-A149-8B7E-0926F8EB72A7}" type="presParOf" srcId="{EEEB20BD-8238-7241-9B01-7C6525D1A5D2}" destId="{43075E97-AC8D-9446-B269-F6975E6C4919}" srcOrd="5" destOrd="0" presId="urn:microsoft.com/office/officeart/2005/8/layout/list1"/>
    <dgm:cxn modelId="{C63B0959-DE93-7D45-A04A-BE16527CDE6E}" type="presParOf" srcId="{EEEB20BD-8238-7241-9B01-7C6525D1A5D2}" destId="{46D8278E-A3D3-BA43-B88E-087EE16771F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C40297-E391-7546-A877-4AFA18501127}">
      <dsp:nvSpPr>
        <dsp:cNvPr id="0" name=""/>
        <dsp:cNvSpPr/>
      </dsp:nvSpPr>
      <dsp:spPr>
        <a:xfrm>
          <a:off x="0" y="6136"/>
          <a:ext cx="10515600" cy="102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APEX Developers</a:t>
          </a:r>
        </a:p>
      </dsp:txBody>
      <dsp:txXfrm>
        <a:off x="50261" y="56397"/>
        <a:ext cx="10415078" cy="929078"/>
      </dsp:txXfrm>
    </dsp:sp>
    <dsp:sp modelId="{F734B5DF-E85D-5E4C-AEB1-8E58829EB039}">
      <dsp:nvSpPr>
        <dsp:cNvPr id="0" name=""/>
        <dsp:cNvSpPr/>
      </dsp:nvSpPr>
      <dsp:spPr>
        <a:xfrm>
          <a:off x="0" y="1162456"/>
          <a:ext cx="10515600" cy="102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DBAs</a:t>
          </a:r>
        </a:p>
      </dsp:txBody>
      <dsp:txXfrm>
        <a:off x="50261" y="1212717"/>
        <a:ext cx="10415078" cy="929078"/>
      </dsp:txXfrm>
    </dsp:sp>
    <dsp:sp modelId="{D4B11769-CA39-B54E-AB4F-AA977B8CC3E6}">
      <dsp:nvSpPr>
        <dsp:cNvPr id="0" name=""/>
        <dsp:cNvSpPr/>
      </dsp:nvSpPr>
      <dsp:spPr>
        <a:xfrm>
          <a:off x="0" y="2318776"/>
          <a:ext cx="10515600" cy="102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DevOps</a:t>
          </a:r>
        </a:p>
      </dsp:txBody>
      <dsp:txXfrm>
        <a:off x="50261" y="2369037"/>
        <a:ext cx="10415078" cy="929078"/>
      </dsp:txXfrm>
    </dsp:sp>
    <dsp:sp modelId="{13F77A04-8E92-AF41-9C03-B585E6AF9FEA}">
      <dsp:nvSpPr>
        <dsp:cNvPr id="0" name=""/>
        <dsp:cNvSpPr/>
      </dsp:nvSpPr>
      <dsp:spPr>
        <a:xfrm>
          <a:off x="0" y="3475096"/>
          <a:ext cx="10515600" cy="102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PL/SQL Developers</a:t>
          </a:r>
        </a:p>
      </dsp:txBody>
      <dsp:txXfrm>
        <a:off x="50261" y="3525357"/>
        <a:ext cx="10415078" cy="929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84043-D757-B347-9E03-351167095DAF}">
      <dsp:nvSpPr>
        <dsp:cNvPr id="0" name=""/>
        <dsp:cNvSpPr/>
      </dsp:nvSpPr>
      <dsp:spPr>
        <a:xfrm rot="5400000">
          <a:off x="6569133" y="-2635946"/>
          <a:ext cx="116294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APEX_APPLICATIONS</a:t>
          </a:r>
          <a:endParaRPr lang="en-DE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APEX_APPLICATION_PAGES</a:t>
          </a:r>
          <a:endParaRPr lang="en-DE" sz="2200" kern="1200"/>
        </a:p>
      </dsp:txBody>
      <dsp:txXfrm rot="-5400000">
        <a:off x="3785616" y="204341"/>
        <a:ext cx="6673214" cy="1049409"/>
      </dsp:txXfrm>
    </dsp:sp>
    <dsp:sp modelId="{22442D9B-7704-8B4A-BF2C-2F3A0F6C548C}">
      <dsp:nvSpPr>
        <dsp:cNvPr id="0" name=""/>
        <dsp:cNvSpPr/>
      </dsp:nvSpPr>
      <dsp:spPr>
        <a:xfrm>
          <a:off x="0" y="2202"/>
          <a:ext cx="3785616" cy="14536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APEX Views</a:t>
          </a:r>
          <a:endParaRPr lang="en-DE" sz="3700" kern="1200"/>
        </a:p>
      </dsp:txBody>
      <dsp:txXfrm>
        <a:off x="70963" y="73165"/>
        <a:ext cx="3643690" cy="1311760"/>
      </dsp:txXfrm>
    </dsp:sp>
    <dsp:sp modelId="{168591BA-37B4-3946-974D-D4FF60173213}">
      <dsp:nvSpPr>
        <dsp:cNvPr id="0" name=""/>
        <dsp:cNvSpPr/>
      </dsp:nvSpPr>
      <dsp:spPr>
        <a:xfrm rot="5400000">
          <a:off x="6569133" y="-1109575"/>
          <a:ext cx="116294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APEX_JSON</a:t>
          </a:r>
          <a:endParaRPr lang="en-DE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APEX_EXEC</a:t>
          </a:r>
          <a:endParaRPr lang="en-DE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APEX_UTIL</a:t>
          </a:r>
          <a:endParaRPr lang="en-DE" sz="2200" kern="1200"/>
        </a:p>
      </dsp:txBody>
      <dsp:txXfrm rot="-5400000">
        <a:off x="3785616" y="1730712"/>
        <a:ext cx="6673214" cy="1049409"/>
      </dsp:txXfrm>
    </dsp:sp>
    <dsp:sp modelId="{CED30374-9AF6-3C47-8898-D0E9CD909B89}">
      <dsp:nvSpPr>
        <dsp:cNvPr id="0" name=""/>
        <dsp:cNvSpPr/>
      </dsp:nvSpPr>
      <dsp:spPr>
        <a:xfrm>
          <a:off x="0" y="1528573"/>
          <a:ext cx="3785616" cy="14536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APEX PL/SQL Packages</a:t>
          </a:r>
          <a:endParaRPr lang="en-DE" sz="3700" kern="1200"/>
        </a:p>
      </dsp:txBody>
      <dsp:txXfrm>
        <a:off x="70963" y="1599536"/>
        <a:ext cx="3643690" cy="1311760"/>
      </dsp:txXfrm>
    </dsp:sp>
    <dsp:sp modelId="{2D1E065A-766C-E640-80B5-18D547714D59}">
      <dsp:nvSpPr>
        <dsp:cNvPr id="0" name=""/>
        <dsp:cNvSpPr/>
      </dsp:nvSpPr>
      <dsp:spPr>
        <a:xfrm rot="5400000">
          <a:off x="6569133" y="416795"/>
          <a:ext cx="1162949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apex.server</a:t>
          </a:r>
          <a:endParaRPr lang="en-DE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apex.lang</a:t>
          </a:r>
          <a:endParaRPr lang="en-DE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apex.model</a:t>
          </a:r>
          <a:endParaRPr lang="en-DE" sz="2200" kern="1200"/>
        </a:p>
      </dsp:txBody>
      <dsp:txXfrm rot="-5400000">
        <a:off x="3785616" y="3257082"/>
        <a:ext cx="6673214" cy="1049409"/>
      </dsp:txXfrm>
    </dsp:sp>
    <dsp:sp modelId="{D42989AC-1BB3-124C-9A0B-A84FB0BBD882}">
      <dsp:nvSpPr>
        <dsp:cNvPr id="0" name=""/>
        <dsp:cNvSpPr/>
      </dsp:nvSpPr>
      <dsp:spPr>
        <a:xfrm>
          <a:off x="0" y="3054944"/>
          <a:ext cx="3785616" cy="14536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APEX JavaScript APIs</a:t>
          </a:r>
          <a:endParaRPr lang="en-DE" sz="3700" kern="1200"/>
        </a:p>
      </dsp:txBody>
      <dsp:txXfrm>
        <a:off x="70963" y="3125907"/>
        <a:ext cx="3643690" cy="1311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40BBD-0B99-534E-A4FE-CBED1E9C4C59}">
      <dsp:nvSpPr>
        <dsp:cNvPr id="0" name=""/>
        <dsp:cNvSpPr/>
      </dsp:nvSpPr>
      <dsp:spPr>
        <a:xfrm>
          <a:off x="0" y="6136"/>
          <a:ext cx="10515600" cy="102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APEX-aware</a:t>
          </a:r>
        </a:p>
      </dsp:txBody>
      <dsp:txXfrm>
        <a:off x="50261" y="56397"/>
        <a:ext cx="10415078" cy="929078"/>
      </dsp:txXfrm>
    </dsp:sp>
    <dsp:sp modelId="{4DEC465F-1C8D-FA47-961B-2A52FF05ABE2}">
      <dsp:nvSpPr>
        <dsp:cNvPr id="0" name=""/>
        <dsp:cNvSpPr/>
      </dsp:nvSpPr>
      <dsp:spPr>
        <a:xfrm>
          <a:off x="0" y="1162456"/>
          <a:ext cx="10515600" cy="102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Less Code to Maintain</a:t>
          </a:r>
        </a:p>
      </dsp:txBody>
      <dsp:txXfrm>
        <a:off x="50261" y="1212717"/>
        <a:ext cx="10415078" cy="929078"/>
      </dsp:txXfrm>
    </dsp:sp>
    <dsp:sp modelId="{8BA41ACB-D7FA-8647-80D3-01BA3878D5BE}">
      <dsp:nvSpPr>
        <dsp:cNvPr id="0" name=""/>
        <dsp:cNvSpPr/>
      </dsp:nvSpPr>
      <dsp:spPr>
        <a:xfrm>
          <a:off x="0" y="2318776"/>
          <a:ext cx="10515600" cy="102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Easier Upgrades</a:t>
          </a:r>
        </a:p>
      </dsp:txBody>
      <dsp:txXfrm>
        <a:off x="50261" y="2369037"/>
        <a:ext cx="10415078" cy="929078"/>
      </dsp:txXfrm>
    </dsp:sp>
    <dsp:sp modelId="{4C07FA0E-E39E-CD4A-BE43-DF20C2AFE761}">
      <dsp:nvSpPr>
        <dsp:cNvPr id="0" name=""/>
        <dsp:cNvSpPr/>
      </dsp:nvSpPr>
      <dsp:spPr>
        <a:xfrm>
          <a:off x="0" y="3475096"/>
          <a:ext cx="10515600" cy="102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Create Something New</a:t>
          </a:r>
        </a:p>
      </dsp:txBody>
      <dsp:txXfrm>
        <a:off x="50261" y="3525357"/>
        <a:ext cx="10415078" cy="9290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C9BEA-7E9A-4343-83AB-4517B7A7FD76}">
      <dsp:nvSpPr>
        <dsp:cNvPr id="0" name=""/>
        <dsp:cNvSpPr/>
      </dsp:nvSpPr>
      <dsp:spPr>
        <a:xfrm>
          <a:off x="0" y="333443"/>
          <a:ext cx="10515600" cy="584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91592" rIns="81612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Just so many useful things</a:t>
          </a:r>
        </a:p>
      </dsp:txBody>
      <dsp:txXfrm>
        <a:off x="0" y="333443"/>
        <a:ext cx="10515600" cy="584325"/>
      </dsp:txXfrm>
    </dsp:sp>
    <dsp:sp modelId="{3A05F892-4AE6-544A-BA66-989FF3969CEA}">
      <dsp:nvSpPr>
        <dsp:cNvPr id="0" name=""/>
        <dsp:cNvSpPr/>
      </dsp:nvSpPr>
      <dsp:spPr>
        <a:xfrm>
          <a:off x="525780" y="126803"/>
          <a:ext cx="73609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APEX_STRING &amp; _UTIL</a:t>
          </a:r>
        </a:p>
      </dsp:txBody>
      <dsp:txXfrm>
        <a:off x="545955" y="146978"/>
        <a:ext cx="7320570" cy="372930"/>
      </dsp:txXfrm>
    </dsp:sp>
    <dsp:sp modelId="{2F169C6B-630D-D242-97CA-11E5896F1BE2}">
      <dsp:nvSpPr>
        <dsp:cNvPr id="0" name=""/>
        <dsp:cNvSpPr/>
      </dsp:nvSpPr>
      <dsp:spPr>
        <a:xfrm>
          <a:off x="0" y="1200008"/>
          <a:ext cx="10515600" cy="584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91592" rIns="81612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GET_URL</a:t>
          </a:r>
        </a:p>
      </dsp:txBody>
      <dsp:txXfrm>
        <a:off x="0" y="1200008"/>
        <a:ext cx="10515600" cy="584325"/>
      </dsp:txXfrm>
    </dsp:sp>
    <dsp:sp modelId="{F24E8480-BEC7-EB43-97DF-BFD334C7D300}">
      <dsp:nvSpPr>
        <dsp:cNvPr id="0" name=""/>
        <dsp:cNvSpPr/>
      </dsp:nvSpPr>
      <dsp:spPr>
        <a:xfrm>
          <a:off x="525780" y="993368"/>
          <a:ext cx="73609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APEX_PAGE</a:t>
          </a:r>
        </a:p>
      </dsp:txBody>
      <dsp:txXfrm>
        <a:off x="545955" y="1013543"/>
        <a:ext cx="7320570" cy="372930"/>
      </dsp:txXfrm>
    </dsp:sp>
    <dsp:sp modelId="{20AFB9E8-0F30-2C42-822B-3CE536E0F489}">
      <dsp:nvSpPr>
        <dsp:cNvPr id="0" name=""/>
        <dsp:cNvSpPr/>
      </dsp:nvSpPr>
      <dsp:spPr>
        <a:xfrm>
          <a:off x="0" y="2066574"/>
          <a:ext cx="10515600" cy="584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91592" rIns="81612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Working with data made “easy”</a:t>
          </a:r>
        </a:p>
      </dsp:txBody>
      <dsp:txXfrm>
        <a:off x="0" y="2066574"/>
        <a:ext cx="10515600" cy="584325"/>
      </dsp:txXfrm>
    </dsp:sp>
    <dsp:sp modelId="{0887CF92-B869-F546-ADEF-3EBABAF4137D}">
      <dsp:nvSpPr>
        <dsp:cNvPr id="0" name=""/>
        <dsp:cNvSpPr/>
      </dsp:nvSpPr>
      <dsp:spPr>
        <a:xfrm>
          <a:off x="525780" y="1859934"/>
          <a:ext cx="73609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APEX_EXEC</a:t>
          </a:r>
        </a:p>
      </dsp:txBody>
      <dsp:txXfrm>
        <a:off x="545955" y="1880109"/>
        <a:ext cx="7320570" cy="372930"/>
      </dsp:txXfrm>
    </dsp:sp>
    <dsp:sp modelId="{08AD7895-C9B8-9C45-833B-D707AA7F378A}">
      <dsp:nvSpPr>
        <dsp:cNvPr id="0" name=""/>
        <dsp:cNvSpPr/>
      </dsp:nvSpPr>
      <dsp:spPr>
        <a:xfrm>
          <a:off x="0" y="2933139"/>
          <a:ext cx="10515600" cy="584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91592" rIns="81612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Error Handling supercharged</a:t>
          </a:r>
        </a:p>
      </dsp:txBody>
      <dsp:txXfrm>
        <a:off x="0" y="2933139"/>
        <a:ext cx="10515600" cy="584325"/>
      </dsp:txXfrm>
    </dsp:sp>
    <dsp:sp modelId="{4E0B2046-F613-2E4A-A689-01BD9E1B473C}">
      <dsp:nvSpPr>
        <dsp:cNvPr id="0" name=""/>
        <dsp:cNvSpPr/>
      </dsp:nvSpPr>
      <dsp:spPr>
        <a:xfrm>
          <a:off x="525780" y="2726498"/>
          <a:ext cx="73609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APEX_ERROR</a:t>
          </a:r>
        </a:p>
      </dsp:txBody>
      <dsp:txXfrm>
        <a:off x="545955" y="2746673"/>
        <a:ext cx="7320570" cy="372930"/>
      </dsp:txXfrm>
    </dsp:sp>
    <dsp:sp modelId="{A0FEAC64-CFF9-594C-AFF9-962FB80132C1}">
      <dsp:nvSpPr>
        <dsp:cNvPr id="0" name=""/>
        <dsp:cNvSpPr/>
      </dsp:nvSpPr>
      <dsp:spPr>
        <a:xfrm>
          <a:off x="0" y="3799704"/>
          <a:ext cx="10515600" cy="584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91592" rIns="81612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Instrument your code</a:t>
          </a:r>
          <a:endParaRPr lang="en-GB" sz="1400" kern="1200" dirty="0"/>
        </a:p>
      </dsp:txBody>
      <dsp:txXfrm>
        <a:off x="0" y="3799704"/>
        <a:ext cx="10515600" cy="584325"/>
      </dsp:txXfrm>
    </dsp:sp>
    <dsp:sp modelId="{C1E8C0C3-A34E-0B43-8F9B-D92F76E38A9F}">
      <dsp:nvSpPr>
        <dsp:cNvPr id="0" name=""/>
        <dsp:cNvSpPr/>
      </dsp:nvSpPr>
      <dsp:spPr>
        <a:xfrm>
          <a:off x="525780" y="3593064"/>
          <a:ext cx="73609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APEX_DEBUG</a:t>
          </a:r>
        </a:p>
      </dsp:txBody>
      <dsp:txXfrm>
        <a:off x="545955" y="3613239"/>
        <a:ext cx="7320570" cy="3729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E8208-790D-D047-ACD3-E2208B9975DB}">
      <dsp:nvSpPr>
        <dsp:cNvPr id="0" name=""/>
        <dsp:cNvSpPr/>
      </dsp:nvSpPr>
      <dsp:spPr>
        <a:xfrm>
          <a:off x="0" y="341386"/>
          <a:ext cx="10515600" cy="751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74904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Calling the Database</a:t>
          </a:r>
        </a:p>
      </dsp:txBody>
      <dsp:txXfrm>
        <a:off x="0" y="341386"/>
        <a:ext cx="10515600" cy="751275"/>
      </dsp:txXfrm>
    </dsp:sp>
    <dsp:sp modelId="{D478B6D7-5609-334E-9662-19D0A321225F}">
      <dsp:nvSpPr>
        <dsp:cNvPr id="0" name=""/>
        <dsp:cNvSpPr/>
      </dsp:nvSpPr>
      <dsp:spPr>
        <a:xfrm>
          <a:off x="525780" y="75706"/>
          <a:ext cx="73609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apex.server</a:t>
          </a:r>
        </a:p>
      </dsp:txBody>
      <dsp:txXfrm>
        <a:off x="551719" y="101645"/>
        <a:ext cx="7309042" cy="479482"/>
      </dsp:txXfrm>
    </dsp:sp>
    <dsp:sp modelId="{6AE6D20A-07B4-E84C-9518-7D46ED53FCC7}">
      <dsp:nvSpPr>
        <dsp:cNvPr id="0" name=""/>
        <dsp:cNvSpPr/>
      </dsp:nvSpPr>
      <dsp:spPr>
        <a:xfrm>
          <a:off x="0" y="1455541"/>
          <a:ext cx="10515600" cy="751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74904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Feedback to your Users</a:t>
          </a:r>
        </a:p>
      </dsp:txBody>
      <dsp:txXfrm>
        <a:off x="0" y="1455541"/>
        <a:ext cx="10515600" cy="751275"/>
      </dsp:txXfrm>
    </dsp:sp>
    <dsp:sp modelId="{25450EE0-4168-0849-A8A3-C513C6D3A41B}">
      <dsp:nvSpPr>
        <dsp:cNvPr id="0" name=""/>
        <dsp:cNvSpPr/>
      </dsp:nvSpPr>
      <dsp:spPr>
        <a:xfrm>
          <a:off x="525780" y="1189861"/>
          <a:ext cx="73609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apex.message</a:t>
          </a:r>
        </a:p>
      </dsp:txBody>
      <dsp:txXfrm>
        <a:off x="551719" y="1215800"/>
        <a:ext cx="7309042" cy="479482"/>
      </dsp:txXfrm>
    </dsp:sp>
    <dsp:sp modelId="{3DECD783-E517-314E-BAAD-389ED6D6DF17}">
      <dsp:nvSpPr>
        <dsp:cNvPr id="0" name=""/>
        <dsp:cNvSpPr/>
      </dsp:nvSpPr>
      <dsp:spPr>
        <a:xfrm>
          <a:off x="0" y="2569696"/>
          <a:ext cx="10515600" cy="751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74904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Work with Page Items the easy way</a:t>
          </a:r>
        </a:p>
      </dsp:txBody>
      <dsp:txXfrm>
        <a:off x="0" y="2569696"/>
        <a:ext cx="10515600" cy="751275"/>
      </dsp:txXfrm>
    </dsp:sp>
    <dsp:sp modelId="{EC91B29A-A6C6-4C44-B682-42292F9FB7ED}">
      <dsp:nvSpPr>
        <dsp:cNvPr id="0" name=""/>
        <dsp:cNvSpPr/>
      </dsp:nvSpPr>
      <dsp:spPr>
        <a:xfrm>
          <a:off x="525780" y="2304016"/>
          <a:ext cx="73609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apex.item</a:t>
          </a:r>
        </a:p>
      </dsp:txBody>
      <dsp:txXfrm>
        <a:off x="551719" y="2329955"/>
        <a:ext cx="7309042" cy="479482"/>
      </dsp:txXfrm>
    </dsp:sp>
    <dsp:sp modelId="{80E588DA-5848-1547-88C6-C8C465E76E27}">
      <dsp:nvSpPr>
        <dsp:cNvPr id="0" name=""/>
        <dsp:cNvSpPr/>
      </dsp:nvSpPr>
      <dsp:spPr>
        <a:xfrm>
          <a:off x="0" y="3683851"/>
          <a:ext cx="10515600" cy="751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74904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Instrument your code</a:t>
          </a:r>
        </a:p>
      </dsp:txBody>
      <dsp:txXfrm>
        <a:off x="0" y="3683851"/>
        <a:ext cx="10515600" cy="751275"/>
      </dsp:txXfrm>
    </dsp:sp>
    <dsp:sp modelId="{B0BF5889-92B4-0645-B506-214F0FA07396}">
      <dsp:nvSpPr>
        <dsp:cNvPr id="0" name=""/>
        <dsp:cNvSpPr/>
      </dsp:nvSpPr>
      <dsp:spPr>
        <a:xfrm>
          <a:off x="525780" y="3418171"/>
          <a:ext cx="73609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apex.debug</a:t>
          </a:r>
        </a:p>
      </dsp:txBody>
      <dsp:txXfrm>
        <a:off x="551719" y="3444110"/>
        <a:ext cx="7309042" cy="4794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6BD72-F09D-414B-A169-8A9347F17334}">
      <dsp:nvSpPr>
        <dsp:cNvPr id="0" name=""/>
        <dsp:cNvSpPr/>
      </dsp:nvSpPr>
      <dsp:spPr>
        <a:xfrm>
          <a:off x="0" y="697853"/>
          <a:ext cx="10515600" cy="170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624840" rIns="816127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Code Generation</a:t>
          </a:r>
          <a:endParaRPr lang="en-DE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Quality Checks</a:t>
          </a:r>
          <a:endParaRPr lang="en-DE" sz="3000" kern="1200"/>
        </a:p>
      </dsp:txBody>
      <dsp:txXfrm>
        <a:off x="0" y="697853"/>
        <a:ext cx="10515600" cy="1701000"/>
      </dsp:txXfrm>
    </dsp:sp>
    <dsp:sp modelId="{5D030072-242B-0D41-97DD-1DA9A033B0E0}">
      <dsp:nvSpPr>
        <dsp:cNvPr id="0" name=""/>
        <dsp:cNvSpPr/>
      </dsp:nvSpPr>
      <dsp:spPr>
        <a:xfrm>
          <a:off x="525780" y="255053"/>
          <a:ext cx="736092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APEX_APPLICATION_PAGE_ITEMS</a:t>
          </a:r>
          <a:endParaRPr lang="en-DE" sz="3000" kern="1200"/>
        </a:p>
      </dsp:txBody>
      <dsp:txXfrm>
        <a:off x="569011" y="298284"/>
        <a:ext cx="7274458" cy="799138"/>
      </dsp:txXfrm>
    </dsp:sp>
    <dsp:sp modelId="{46D8278E-A3D3-BA43-B88E-087EE16771F1}">
      <dsp:nvSpPr>
        <dsp:cNvPr id="0" name=""/>
        <dsp:cNvSpPr/>
      </dsp:nvSpPr>
      <dsp:spPr>
        <a:xfrm>
          <a:off x="0" y="3003654"/>
          <a:ext cx="10515600" cy="1252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624840" rIns="816127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Performance Indicators</a:t>
          </a:r>
          <a:endParaRPr lang="en-DE" sz="3000" kern="1200"/>
        </a:p>
      </dsp:txBody>
      <dsp:txXfrm>
        <a:off x="0" y="3003654"/>
        <a:ext cx="10515600" cy="1252125"/>
      </dsp:txXfrm>
    </dsp:sp>
    <dsp:sp modelId="{CA96422A-27DC-C542-B524-B692E008FCB8}">
      <dsp:nvSpPr>
        <dsp:cNvPr id="0" name=""/>
        <dsp:cNvSpPr/>
      </dsp:nvSpPr>
      <dsp:spPr>
        <a:xfrm>
          <a:off x="525780" y="2560854"/>
          <a:ext cx="736092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APEX_WORKSPACE_ACTIVITY_LOG</a:t>
          </a:r>
          <a:endParaRPr lang="en-DE" sz="3000" kern="1200"/>
        </a:p>
      </dsp:txBody>
      <dsp:txXfrm>
        <a:off x="569011" y="2604085"/>
        <a:ext cx="7274458" cy="7991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6BD72-F09D-414B-A169-8A9347F17334}">
      <dsp:nvSpPr>
        <dsp:cNvPr id="0" name=""/>
        <dsp:cNvSpPr/>
      </dsp:nvSpPr>
      <dsp:spPr>
        <a:xfrm>
          <a:off x="0" y="542097"/>
          <a:ext cx="10515600" cy="1871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687324" rIns="816127" bIns="234696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Shopping Cart Scenario</a:t>
          </a:r>
          <a:endParaRPr lang="en-DE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DE" sz="3300" kern="1200" dirty="0"/>
            <a:t>Storing temporary data across transactions</a:t>
          </a:r>
        </a:p>
      </dsp:txBody>
      <dsp:txXfrm>
        <a:off x="0" y="542097"/>
        <a:ext cx="10515600" cy="1871100"/>
      </dsp:txXfrm>
    </dsp:sp>
    <dsp:sp modelId="{5D030072-242B-0D41-97DD-1DA9A033B0E0}">
      <dsp:nvSpPr>
        <dsp:cNvPr id="0" name=""/>
        <dsp:cNvSpPr/>
      </dsp:nvSpPr>
      <dsp:spPr>
        <a:xfrm>
          <a:off x="525780" y="55017"/>
          <a:ext cx="73609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When to use</a:t>
          </a:r>
          <a:endParaRPr lang="en-DE" sz="3300" kern="1200" dirty="0"/>
        </a:p>
      </dsp:txBody>
      <dsp:txXfrm>
        <a:off x="573335" y="102572"/>
        <a:ext cx="7265810" cy="879050"/>
      </dsp:txXfrm>
    </dsp:sp>
    <dsp:sp modelId="{46D8278E-A3D3-BA43-B88E-087EE16771F1}">
      <dsp:nvSpPr>
        <dsp:cNvPr id="0" name=""/>
        <dsp:cNvSpPr/>
      </dsp:nvSpPr>
      <dsp:spPr>
        <a:xfrm>
          <a:off x="0" y="3078477"/>
          <a:ext cx="10515600" cy="13773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687324" rIns="816127" bIns="234696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kern="1200" dirty="0"/>
            <a:t>If you can just do it in one transaction</a:t>
          </a:r>
          <a:endParaRPr lang="en-DE" sz="3300" kern="1200" dirty="0"/>
        </a:p>
      </dsp:txBody>
      <dsp:txXfrm>
        <a:off x="0" y="3078477"/>
        <a:ext cx="10515600" cy="1377337"/>
      </dsp:txXfrm>
    </dsp:sp>
    <dsp:sp modelId="{CA96422A-27DC-C542-B524-B692E008FCB8}">
      <dsp:nvSpPr>
        <dsp:cNvPr id="0" name=""/>
        <dsp:cNvSpPr/>
      </dsp:nvSpPr>
      <dsp:spPr>
        <a:xfrm>
          <a:off x="525780" y="2591397"/>
          <a:ext cx="73609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DE" sz="3300" kern="1200" dirty="0"/>
            <a:t>When not</a:t>
          </a:r>
        </a:p>
      </dsp:txBody>
      <dsp:txXfrm>
        <a:off x="573335" y="2638952"/>
        <a:ext cx="7265810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ED0FC-CCF0-DE43-A37D-5A4CE89674ED}" type="datetimeFigureOut">
              <a:rPr lang="de-DE" smtClean="0"/>
              <a:t>29.05.22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8A842-2121-984F-9F77-94E2198CBA9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25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8A842-2121-984F-9F77-94E2198CBA9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9041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D5464-2CD3-4B7D-883E-B0C604E2F2E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2576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4FD7DEA-1E37-094B-8E37-04C353BDAF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272" t="36651" r="22821" b="38560"/>
          <a:stretch/>
        </p:blipFill>
        <p:spPr>
          <a:xfrm>
            <a:off x="3385867" y="1955674"/>
            <a:ext cx="5097535" cy="165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2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Kontaktdaten einzel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1">
            <a:extLst>
              <a:ext uri="{FF2B5EF4-FFF2-40B4-BE49-F238E27FC236}">
                <a16:creationId xmlns:a16="http://schemas.microsoft.com/office/drawing/2014/main" id="{5E4821BA-CFB9-4050-8144-400DFCD5D682}"/>
              </a:ext>
            </a:extLst>
          </p:cNvPr>
          <p:cNvSpPr txBox="1">
            <a:spLocks/>
          </p:cNvSpPr>
          <p:nvPr userDrawn="1"/>
        </p:nvSpPr>
        <p:spPr>
          <a:xfrm>
            <a:off x="838199" y="900495"/>
            <a:ext cx="10515601" cy="526154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200"/>
              </a:spcBef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ED88C74-79F1-4593-9440-93B3C34BE8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59084" y="2504099"/>
            <a:ext cx="1571728" cy="1590332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5A6D71C-D9D4-4AE4-8EB5-5BF43D2820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54140" y="2782302"/>
            <a:ext cx="2622550" cy="1293395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Titel, Bereich, E-Mail-Adresse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FA03AF3-02F3-4ED4-87A9-A92F7726A5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54474" y="2487612"/>
            <a:ext cx="2622550" cy="2825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1C5565F1-7507-45B5-A510-02F800DD2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4BCA5E0-664A-4338-80A4-F61AD485DBD7}"/>
              </a:ext>
            </a:extLst>
          </p:cNvPr>
          <p:cNvSpPr txBox="1"/>
          <p:nvPr userDrawn="1"/>
        </p:nvSpPr>
        <p:spPr>
          <a:xfrm>
            <a:off x="962528" y="3832835"/>
            <a:ext cx="517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Vielen Dank für Ihre Aufmerksamkeit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AA13499-73ED-4FB0-9FDC-446DBFE9E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272" t="36651" r="22821" b="38560"/>
          <a:stretch/>
        </p:blipFill>
        <p:spPr>
          <a:xfrm>
            <a:off x="838200" y="1941768"/>
            <a:ext cx="5097535" cy="165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1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Kontaktdaten dopp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1">
            <a:extLst>
              <a:ext uri="{FF2B5EF4-FFF2-40B4-BE49-F238E27FC236}">
                <a16:creationId xmlns:a16="http://schemas.microsoft.com/office/drawing/2014/main" id="{4E57493D-CC1D-4EEE-B2BE-6E91FB289DA3}"/>
              </a:ext>
            </a:extLst>
          </p:cNvPr>
          <p:cNvSpPr txBox="1">
            <a:spLocks/>
          </p:cNvSpPr>
          <p:nvPr userDrawn="1"/>
        </p:nvSpPr>
        <p:spPr>
          <a:xfrm>
            <a:off x="838199" y="900495"/>
            <a:ext cx="10515601" cy="526154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200"/>
              </a:spcBef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ED88C74-79F1-4593-9440-93B3C34BE8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2404153"/>
            <a:ext cx="1571728" cy="1590332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5A6D71C-D9D4-4AE4-8EB5-5BF43D2820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33257" y="2701094"/>
            <a:ext cx="2622550" cy="1293395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Titel, Bereich, E-Mail-Adresse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FA03AF3-02F3-4ED4-87A9-A92F7726A5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33591" y="2406404"/>
            <a:ext cx="2622550" cy="2825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1C5565F1-7507-45B5-A510-02F800DD2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Bildplatzhalter 3">
            <a:extLst>
              <a:ext uri="{FF2B5EF4-FFF2-40B4-BE49-F238E27FC236}">
                <a16:creationId xmlns:a16="http://schemas.microsoft.com/office/drawing/2014/main" id="{0A8AFA85-E99B-40A3-B50F-534B58B18C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36193" y="2404153"/>
            <a:ext cx="1571728" cy="1590332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99D16B99-B8F2-4FA7-8FAE-D4D51E4680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31250" y="2701094"/>
            <a:ext cx="2622550" cy="1293395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Titel, Bereich, E-Mail-Adresse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E706BCD9-B6E6-454B-BC78-BF0F33DBBD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31584" y="2406404"/>
            <a:ext cx="2622550" cy="282575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DCE423C-6BF8-4441-B77F-B1CD16D79A79}"/>
              </a:ext>
            </a:extLst>
          </p:cNvPr>
          <p:cNvSpPr txBox="1"/>
          <p:nvPr userDrawn="1"/>
        </p:nvSpPr>
        <p:spPr>
          <a:xfrm>
            <a:off x="3578368" y="4847429"/>
            <a:ext cx="517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Vielen Dank 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3929872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_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Single Sign-On for your APEX apps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83E811-87E2-49EA-810A-E6DA77937926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884237"/>
            <a:ext cx="10801348" cy="309656"/>
          </a:xfrm>
        </p:spPr>
        <p:txBody>
          <a:bodyPr tIns="0">
            <a:noAutofit/>
          </a:bodyPr>
          <a:lstStyle>
            <a:lvl1pPr marL="0" indent="0">
              <a:buNone/>
              <a:defRPr sz="2000" baseline="0">
                <a:latin typeface="+mj-lt"/>
              </a:defRPr>
            </a:lvl1pPr>
          </a:lstStyle>
          <a:p>
            <a:pPr lvl="0"/>
            <a:r>
              <a:rPr lang="de-DE" dirty="0"/>
              <a:t>Untertitel durch Klicken bearbeiten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147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Mes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F2776204-56F1-AD4F-B264-44D5067184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0" y="-1829"/>
            <a:ext cx="12252960" cy="6861657"/>
          </a:xfrm>
          <a:prstGeom prst="rect">
            <a:avLst/>
          </a:prstGeom>
        </p:spPr>
      </p:pic>
      <p:sp>
        <p:nvSpPr>
          <p:cNvPr id="59" name="Rechteck 58">
            <a:extLst>
              <a:ext uri="{FF2B5EF4-FFF2-40B4-BE49-F238E27FC236}">
                <a16:creationId xmlns:a16="http://schemas.microsoft.com/office/drawing/2014/main" id="{80358106-0113-7642-A3E7-8D85BE4A6176}"/>
              </a:ext>
            </a:extLst>
          </p:cNvPr>
          <p:cNvSpPr/>
          <p:nvPr userDrawn="1"/>
        </p:nvSpPr>
        <p:spPr>
          <a:xfrm>
            <a:off x="0" y="416560"/>
            <a:ext cx="12222480" cy="135128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186E7077-95E5-9A44-A434-6914C2E0A793}"/>
              </a:ext>
            </a:extLst>
          </p:cNvPr>
          <p:cNvSpPr/>
          <p:nvPr userDrawn="1"/>
        </p:nvSpPr>
        <p:spPr>
          <a:xfrm>
            <a:off x="6827203" y="0"/>
            <a:ext cx="5425757" cy="6875272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95FE0FE3-6482-4741-96BD-76CFC898C78D}"/>
              </a:ext>
            </a:extLst>
          </p:cNvPr>
          <p:cNvPicPr preferRelativeResize="0">
            <a:picLocks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27203" y="929288"/>
            <a:ext cx="5364480" cy="1028192"/>
          </a:xfrm>
          <a:prstGeom prst="rect">
            <a:avLst/>
          </a:prstGeom>
        </p:spPr>
      </p:pic>
      <p:sp>
        <p:nvSpPr>
          <p:cNvPr id="14" name="Untertitel 2">
            <a:extLst>
              <a:ext uri="{FF2B5EF4-FFF2-40B4-BE49-F238E27FC236}">
                <a16:creationId xmlns:a16="http://schemas.microsoft.com/office/drawing/2014/main" id="{885EF2E9-83E0-A844-8557-DDBF27ABC6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57429" y="4421085"/>
            <a:ext cx="4484687" cy="687121"/>
          </a:xfrm>
          <a:prstGeom prst="rect">
            <a:avLst/>
          </a:prstGeom>
        </p:spPr>
        <p:txBody>
          <a:bodyPr lIns="0" tIns="0" bIns="0" anchor="b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 sz="24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durch Klicken bearbeiten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D260258B-8A35-C148-AD34-53D4FAD116B3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3272" t="36651" r="22821" b="38560"/>
          <a:stretch/>
        </p:blipFill>
        <p:spPr>
          <a:xfrm>
            <a:off x="432145" y="576006"/>
            <a:ext cx="2937563" cy="95478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9357F0DD-7388-414D-B707-DD8F638F1A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57429" y="3065977"/>
            <a:ext cx="4484686" cy="1028191"/>
          </a:xfrm>
        </p:spPr>
        <p:txBody>
          <a:bodyPr lIns="0" tIns="0" bIns="0" anchor="b" anchorCtr="0">
            <a:noAutofit/>
          </a:bodyPr>
          <a:lstStyle>
            <a:lvl1pPr algn="r">
              <a:lnSpc>
                <a:spcPct val="10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31263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ile Breakfast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F2776204-56F1-AD4F-B264-44D5067184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48" r="-3080"/>
          <a:stretch/>
        </p:blipFill>
        <p:spPr>
          <a:xfrm>
            <a:off x="-180000" y="-16042"/>
            <a:ext cx="12821179" cy="6926580"/>
          </a:xfrm>
          <a:prstGeom prst="rect">
            <a:avLst/>
          </a:prstGeom>
        </p:spPr>
      </p:pic>
      <p:sp>
        <p:nvSpPr>
          <p:cNvPr id="59" name="Rechteck 58">
            <a:extLst>
              <a:ext uri="{FF2B5EF4-FFF2-40B4-BE49-F238E27FC236}">
                <a16:creationId xmlns:a16="http://schemas.microsoft.com/office/drawing/2014/main" id="{80358106-0113-7642-A3E7-8D85BE4A6176}"/>
              </a:ext>
            </a:extLst>
          </p:cNvPr>
          <p:cNvSpPr/>
          <p:nvPr userDrawn="1"/>
        </p:nvSpPr>
        <p:spPr>
          <a:xfrm>
            <a:off x="-180000" y="416560"/>
            <a:ext cx="12432960" cy="135128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186E7077-95E5-9A44-A434-6914C2E0A793}"/>
              </a:ext>
            </a:extLst>
          </p:cNvPr>
          <p:cNvSpPr/>
          <p:nvPr userDrawn="1"/>
        </p:nvSpPr>
        <p:spPr>
          <a:xfrm>
            <a:off x="6827203" y="0"/>
            <a:ext cx="5425757" cy="6875272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95FE0FE3-6482-4741-96BD-76CFC898C78D}"/>
              </a:ext>
            </a:extLst>
          </p:cNvPr>
          <p:cNvPicPr preferRelativeResize="0">
            <a:picLocks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27203" y="929288"/>
            <a:ext cx="5364480" cy="1028192"/>
          </a:xfrm>
          <a:prstGeom prst="rect">
            <a:avLst/>
          </a:prstGeom>
        </p:spPr>
      </p:pic>
      <p:sp>
        <p:nvSpPr>
          <p:cNvPr id="14" name="Untertitel 2">
            <a:extLst>
              <a:ext uri="{FF2B5EF4-FFF2-40B4-BE49-F238E27FC236}">
                <a16:creationId xmlns:a16="http://schemas.microsoft.com/office/drawing/2014/main" id="{885EF2E9-83E0-A844-8557-DDBF27ABC6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57429" y="4421085"/>
            <a:ext cx="4484687" cy="687121"/>
          </a:xfrm>
          <a:prstGeom prst="rect">
            <a:avLst/>
          </a:prstGeom>
        </p:spPr>
        <p:txBody>
          <a:bodyPr lIns="0" tIns="0" bIns="0" anchor="b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 sz="24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durch Klicken bearbeiten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D260258B-8A35-C148-AD34-53D4FAD116B3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3272" t="36651" r="22821" b="38560"/>
          <a:stretch/>
        </p:blipFill>
        <p:spPr>
          <a:xfrm>
            <a:off x="432145" y="576006"/>
            <a:ext cx="2937563" cy="95478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9357F0DD-7388-414D-B707-DD8F638F1A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57429" y="3065977"/>
            <a:ext cx="4484686" cy="1028191"/>
          </a:xfrm>
        </p:spPr>
        <p:txBody>
          <a:bodyPr lIns="0" tIns="0" bIns="0" anchor="b" anchorCtr="0">
            <a:noAutofit/>
          </a:bodyPr>
          <a:lstStyle>
            <a:lvl1pPr algn="r">
              <a:lnSpc>
                <a:spcPct val="10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91905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ile Breakfast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F2776204-56F1-AD4F-B264-44D5067184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48" r="-3080"/>
          <a:stretch/>
        </p:blipFill>
        <p:spPr>
          <a:xfrm>
            <a:off x="-180000" y="-16042"/>
            <a:ext cx="12821179" cy="6926580"/>
          </a:xfrm>
          <a:prstGeom prst="rect">
            <a:avLst/>
          </a:prstGeom>
        </p:spPr>
      </p:pic>
      <p:sp>
        <p:nvSpPr>
          <p:cNvPr id="59" name="Rechteck 58">
            <a:extLst>
              <a:ext uri="{FF2B5EF4-FFF2-40B4-BE49-F238E27FC236}">
                <a16:creationId xmlns:a16="http://schemas.microsoft.com/office/drawing/2014/main" id="{80358106-0113-7642-A3E7-8D85BE4A6176}"/>
              </a:ext>
            </a:extLst>
          </p:cNvPr>
          <p:cNvSpPr/>
          <p:nvPr userDrawn="1"/>
        </p:nvSpPr>
        <p:spPr>
          <a:xfrm>
            <a:off x="-180000" y="416560"/>
            <a:ext cx="12432960" cy="135128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186E7077-95E5-9A44-A434-6914C2E0A793}"/>
              </a:ext>
            </a:extLst>
          </p:cNvPr>
          <p:cNvSpPr/>
          <p:nvPr userDrawn="1"/>
        </p:nvSpPr>
        <p:spPr>
          <a:xfrm>
            <a:off x="6827203" y="0"/>
            <a:ext cx="5425757" cy="6875272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95FE0FE3-6482-4741-96BD-76CFC898C78D}"/>
              </a:ext>
            </a:extLst>
          </p:cNvPr>
          <p:cNvPicPr preferRelativeResize="0">
            <a:picLocks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27203" y="929288"/>
            <a:ext cx="5364480" cy="1028192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D260258B-8A35-C148-AD34-53D4FAD116B3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3272" t="36651" r="22821" b="38560"/>
          <a:stretch/>
        </p:blipFill>
        <p:spPr>
          <a:xfrm>
            <a:off x="432145" y="576006"/>
            <a:ext cx="2937563" cy="954787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C72D2F6F-E33B-9440-AA7D-2A3838C31A9F}"/>
              </a:ext>
            </a:extLst>
          </p:cNvPr>
          <p:cNvSpPr txBox="1">
            <a:spLocks/>
          </p:cNvSpPr>
          <p:nvPr userDrawn="1"/>
        </p:nvSpPr>
        <p:spPr>
          <a:xfrm>
            <a:off x="7329453" y="2184399"/>
            <a:ext cx="4720551" cy="4938295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800"/>
              </a:spcBef>
            </a:pP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Begrüßung</a:t>
            </a:r>
          </a:p>
          <a:p>
            <a:pPr algn="l">
              <a:spcAft>
                <a:spcPts val="2400"/>
              </a:spcAft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Siegfried Lassak, Vorstand, MT AG</a:t>
            </a:r>
            <a:endParaRPr lang="de-DE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2400"/>
              </a:spcAft>
            </a:pPr>
            <a:r>
              <a:rPr lang="de-DE" sz="1400" b="1" dirty="0" err="1"/>
              <a:t>Replatforming</a:t>
            </a:r>
            <a:r>
              <a:rPr lang="de-DE" sz="1400" b="1" dirty="0"/>
              <a:t>: Legacy Systeme sind kein Ballast</a:t>
            </a:r>
            <a:br>
              <a:rPr lang="de-DE" sz="1400" b="1" dirty="0">
                <a:solidFill>
                  <a:srgbClr val="246D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>
                <a:solidFill>
                  <a:srgbClr val="246DA0"/>
                </a:solidFill>
                <a:latin typeface="Arial" panose="020B0604020202020204" pitchFamily="34" charset="0"/>
              </a:rPr>
              <a:t>Peter </a:t>
            </a:r>
            <a:r>
              <a:rPr lang="de-DE" sz="1400" dirty="0" err="1">
                <a:solidFill>
                  <a:srgbClr val="246DA0"/>
                </a:solidFill>
                <a:latin typeface="Arial" panose="020B0604020202020204" pitchFamily="34" charset="0"/>
              </a:rPr>
              <a:t>Heintzen</a:t>
            </a:r>
            <a:r>
              <a:rPr lang="de-DE" sz="1400" dirty="0">
                <a:solidFill>
                  <a:srgbClr val="246DA0"/>
                </a:solidFill>
                <a:latin typeface="Arial" panose="020B0604020202020204" pitchFamily="34" charset="0"/>
              </a:rPr>
              <a:t>, Bereichsleiter IT </a:t>
            </a:r>
            <a:r>
              <a:rPr lang="de-DE" sz="1400" dirty="0" err="1">
                <a:solidFill>
                  <a:srgbClr val="246DA0"/>
                </a:solidFill>
                <a:latin typeface="Arial" panose="020B0604020202020204" pitchFamily="34" charset="0"/>
              </a:rPr>
              <a:t>Architecture</a:t>
            </a:r>
            <a:endParaRPr lang="de-DE" sz="1400" dirty="0">
              <a:solidFill>
                <a:srgbClr val="246DA0"/>
              </a:solidFill>
              <a:latin typeface="Arial" panose="020B0604020202020204" pitchFamily="34" charset="0"/>
            </a:endParaRPr>
          </a:p>
          <a:p>
            <a:pPr algn="l">
              <a:spcAft>
                <a:spcPts val="2400"/>
              </a:spcAft>
            </a:pPr>
            <a:r>
              <a:rPr lang="de-DE" sz="1400" b="1" dirty="0"/>
              <a:t>Digitalisierung: Ein sicheres Gerüst</a:t>
            </a:r>
            <a:br>
              <a:rPr lang="de-DE" sz="1400" b="1" dirty="0"/>
            </a:br>
            <a:r>
              <a:rPr lang="de-DE" sz="1400" b="1" dirty="0"/>
              <a:t>für innovatives Handeln</a:t>
            </a:r>
            <a:br>
              <a:rPr lang="de-DE" sz="1400" b="1" dirty="0"/>
            </a:br>
            <a:r>
              <a:rPr lang="en" sz="1400" dirty="0">
                <a:solidFill>
                  <a:srgbClr val="246DA0"/>
                </a:solidFill>
                <a:latin typeface="Arial" panose="020B0604020202020204" pitchFamily="34" charset="0"/>
              </a:rPr>
              <a:t>Johannes </a:t>
            </a:r>
            <a:r>
              <a:rPr lang="en" sz="1400" dirty="0" err="1">
                <a:solidFill>
                  <a:srgbClr val="246DA0"/>
                </a:solidFill>
                <a:latin typeface="Arial" panose="020B0604020202020204" pitchFamily="34" charset="0"/>
              </a:rPr>
              <a:t>Höhne</a:t>
            </a:r>
            <a:r>
              <a:rPr lang="en" sz="1400" dirty="0">
                <a:solidFill>
                  <a:srgbClr val="246DA0"/>
                </a:solidFill>
                <a:latin typeface="Arial" panose="020B0604020202020204" pitchFamily="34" charset="0"/>
              </a:rPr>
              <a:t>, Senior Principal </a:t>
            </a:r>
            <a:r>
              <a:rPr lang="en" sz="1400" dirty="0" err="1">
                <a:solidFill>
                  <a:srgbClr val="246DA0"/>
                </a:solidFill>
                <a:latin typeface="Arial" panose="020B0604020202020204" pitchFamily="34" charset="0"/>
              </a:rPr>
              <a:t>Architekt</a:t>
            </a:r>
            <a:endParaRPr lang="en" sz="1400" dirty="0">
              <a:solidFill>
                <a:srgbClr val="246DA0"/>
              </a:solidFill>
              <a:latin typeface="Arial" panose="020B0604020202020204" pitchFamily="34" charset="0"/>
            </a:endParaRPr>
          </a:p>
          <a:p>
            <a:pPr algn="l">
              <a:spcAft>
                <a:spcPts val="2400"/>
              </a:spcAft>
            </a:pPr>
            <a:r>
              <a:rPr lang="de-DE" sz="1400" b="1" dirty="0"/>
              <a:t>Templates: Ein </a:t>
            </a:r>
            <a:r>
              <a:rPr lang="de-DE" sz="1400" b="1" dirty="0" err="1"/>
              <a:t>Jumpstart</a:t>
            </a:r>
            <a:r>
              <a:rPr lang="de-DE" sz="1400" b="1" dirty="0"/>
              <a:t> in die Microservice Entwicklung</a:t>
            </a:r>
            <a:br>
              <a:rPr lang="de-DE" sz="1400" b="1" dirty="0"/>
            </a:br>
            <a:r>
              <a:rPr lang="en" sz="1400" dirty="0">
                <a:solidFill>
                  <a:srgbClr val="246DA0"/>
                </a:solidFill>
                <a:latin typeface="Arial" panose="020B0604020202020204" pitchFamily="34" charset="0"/>
              </a:rPr>
              <a:t>Johannes </a:t>
            </a:r>
            <a:r>
              <a:rPr lang="en" sz="1400" dirty="0" err="1">
                <a:solidFill>
                  <a:srgbClr val="246DA0"/>
                </a:solidFill>
                <a:latin typeface="Arial" panose="020B0604020202020204" pitchFamily="34" charset="0"/>
              </a:rPr>
              <a:t>Höhne</a:t>
            </a:r>
            <a:r>
              <a:rPr lang="en" sz="1400" dirty="0">
                <a:solidFill>
                  <a:srgbClr val="246DA0"/>
                </a:solidFill>
                <a:latin typeface="Arial" panose="020B0604020202020204" pitchFamily="34" charset="0"/>
              </a:rPr>
              <a:t>, Senior Principal </a:t>
            </a:r>
            <a:r>
              <a:rPr lang="en" sz="1400" dirty="0" err="1">
                <a:solidFill>
                  <a:srgbClr val="246DA0"/>
                </a:solidFill>
                <a:latin typeface="Arial" panose="020B0604020202020204" pitchFamily="34" charset="0"/>
              </a:rPr>
              <a:t>Architekt</a:t>
            </a:r>
            <a:endParaRPr lang="de-DE" sz="1400" b="1" dirty="0"/>
          </a:p>
          <a:p>
            <a:pPr algn="l">
              <a:spcAft>
                <a:spcPts val="2400"/>
              </a:spcAft>
            </a:pPr>
            <a:r>
              <a:rPr lang="de-DE" sz="1400" b="1" dirty="0"/>
              <a:t>Killer Bots: Wie stabil ist Ihr System wirklich?</a:t>
            </a:r>
            <a:br>
              <a:rPr lang="de-DE" sz="1400" b="1" dirty="0">
                <a:solidFill>
                  <a:srgbClr val="246DA0"/>
                </a:solidFill>
                <a:latin typeface="Arial" panose="020B0604020202020204" pitchFamily="34" charset="0"/>
              </a:rPr>
            </a:br>
            <a:r>
              <a:rPr lang="en" sz="1400" dirty="0">
                <a:solidFill>
                  <a:srgbClr val="246DA0"/>
                </a:solidFill>
                <a:latin typeface="Arial" panose="020B0604020202020204" pitchFamily="34" charset="0"/>
              </a:rPr>
              <a:t>Johannes </a:t>
            </a:r>
            <a:r>
              <a:rPr lang="en" sz="1400" dirty="0" err="1">
                <a:solidFill>
                  <a:srgbClr val="246DA0"/>
                </a:solidFill>
                <a:latin typeface="Arial" panose="020B0604020202020204" pitchFamily="34" charset="0"/>
              </a:rPr>
              <a:t>Höhne</a:t>
            </a:r>
            <a:r>
              <a:rPr lang="en" sz="1400" dirty="0">
                <a:solidFill>
                  <a:srgbClr val="246DA0"/>
                </a:solidFill>
                <a:latin typeface="Arial" panose="020B0604020202020204" pitchFamily="34" charset="0"/>
              </a:rPr>
              <a:t>, Senior Principal </a:t>
            </a:r>
            <a:r>
              <a:rPr lang="en" sz="1400" dirty="0" err="1">
                <a:solidFill>
                  <a:srgbClr val="246DA0"/>
                </a:solidFill>
                <a:latin typeface="Arial" panose="020B0604020202020204" pitchFamily="34" charset="0"/>
              </a:rPr>
              <a:t>Architekt</a:t>
            </a:r>
            <a:endParaRPr lang="de-DE" sz="1400" b="1" dirty="0">
              <a:solidFill>
                <a:srgbClr val="246D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2400"/>
              </a:spcAft>
            </a:pP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Mittagssnack &amp; Networking		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l">
              <a:spcAft>
                <a:spcPts val="1200"/>
              </a:spcAft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10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gemeine Inhalt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C515658B-0712-7E4F-90A6-2153F449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40B6EC-862E-FA47-B38F-1FB7E28C8D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475297"/>
            <a:ext cx="10515600" cy="451083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280674E0-56C2-664D-AA77-4000866E629D}"/>
              </a:ext>
            </a:extLst>
          </p:cNvPr>
          <p:cNvSpPr txBox="1">
            <a:spLocks/>
          </p:cNvSpPr>
          <p:nvPr userDrawn="1"/>
        </p:nvSpPr>
        <p:spPr>
          <a:xfrm>
            <a:off x="838200" y="946758"/>
            <a:ext cx="10793184" cy="309656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6DA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246D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DED2522-A60E-0246-BB0C-FDF2E32EB4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946758"/>
            <a:ext cx="10082213" cy="309563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8070BD3-4A78-FD49-9A95-5C81794C77E9}"/>
              </a:ext>
            </a:extLst>
          </p:cNvPr>
          <p:cNvSpPr txBox="1"/>
          <p:nvPr userDrawn="1"/>
        </p:nvSpPr>
        <p:spPr>
          <a:xfrm>
            <a:off x="5124893" y="1063256"/>
            <a:ext cx="0" cy="0"/>
          </a:xfrm>
          <a:prstGeom prst="rect">
            <a:avLst/>
          </a:prstGeom>
        </p:spPr>
        <p:txBody>
          <a:bodyPr vert="horz" wrap="none" lIns="91440" tIns="0" rIns="91440" bIns="4572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6DA0"/>
              </a:buClr>
              <a:buSzTx/>
              <a:buFont typeface="Wingdings" panose="05000000000000000000" pitchFamily="2" charset="2"/>
              <a:buNone/>
              <a:tabLst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246D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73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gemeine Inhaltsfolie 2 Spalt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C515658B-0712-7E4F-90A6-2153F449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40B6EC-862E-FA47-B38F-1FB7E28C8D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475297"/>
            <a:ext cx="5125720" cy="45108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43B57519-9DC1-3543-8C39-C1F8905F3E9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53480" y="1475297"/>
            <a:ext cx="5125720" cy="45108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2BA54717-2B22-EC46-8E54-C4BA66265F3F}"/>
              </a:ext>
            </a:extLst>
          </p:cNvPr>
          <p:cNvSpPr txBox="1">
            <a:spLocks/>
          </p:cNvSpPr>
          <p:nvPr userDrawn="1"/>
        </p:nvSpPr>
        <p:spPr>
          <a:xfrm>
            <a:off x="838200" y="946758"/>
            <a:ext cx="10793184" cy="309656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6DA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246D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AC2CB093-C689-6F44-A5F7-00825983D9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946758"/>
            <a:ext cx="10082213" cy="309563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32222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B97413FF-D638-054A-BEA1-865A3E565441}"/>
              </a:ext>
            </a:extLst>
          </p:cNvPr>
          <p:cNvSpPr txBox="1">
            <a:spLocks/>
          </p:cNvSpPr>
          <p:nvPr userDrawn="1"/>
        </p:nvSpPr>
        <p:spPr>
          <a:xfrm>
            <a:off x="838199" y="1169178"/>
            <a:ext cx="10515601" cy="4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200"/>
              </a:spcBef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F839B5C-A445-334E-BD0E-8BA0102B5D34}"/>
              </a:ext>
            </a:extLst>
          </p:cNvPr>
          <p:cNvGrpSpPr/>
          <p:nvPr userDrawn="1"/>
        </p:nvGrpSpPr>
        <p:grpSpPr>
          <a:xfrm>
            <a:off x="6627542" y="1621482"/>
            <a:ext cx="4626047" cy="5236518"/>
            <a:chOff x="6627542" y="1621482"/>
            <a:chExt cx="4626047" cy="5236518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6D93B8B1-7EEF-3F4D-A934-3CE6A5AD69D5}"/>
                </a:ext>
              </a:extLst>
            </p:cNvPr>
            <p:cNvSpPr txBox="1"/>
            <p:nvPr userDrawn="1"/>
          </p:nvSpPr>
          <p:spPr>
            <a:xfrm>
              <a:off x="8578993" y="3380125"/>
              <a:ext cx="2423346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342C5299-C48E-484F-B37B-B3BB63D920FD}"/>
                </a:ext>
              </a:extLst>
            </p:cNvPr>
            <p:cNvSpPr txBox="1"/>
            <p:nvPr userDrawn="1"/>
          </p:nvSpPr>
          <p:spPr>
            <a:xfrm>
              <a:off x="6627542" y="1621482"/>
              <a:ext cx="2423346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00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55CCEC3D-438A-CD4C-BBE3-82742C28631C}"/>
                </a:ext>
              </a:extLst>
            </p:cNvPr>
            <p:cNvSpPr txBox="1"/>
            <p:nvPr userDrawn="1"/>
          </p:nvSpPr>
          <p:spPr>
            <a:xfrm>
              <a:off x="8830243" y="1836363"/>
              <a:ext cx="242334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78691E60-3E03-074E-BB18-2C38F210F3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Fragen</a:t>
            </a:r>
          </a:p>
        </p:txBody>
      </p:sp>
    </p:spTree>
    <p:extLst>
      <p:ext uri="{BB962C8B-B14F-4D97-AF65-F5344CB8AC3E}">
        <p14:creationId xmlns:p14="http://schemas.microsoft.com/office/powerpoint/2010/main" val="13305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istungspackete der 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C515658B-0712-7E4F-90A6-2153F449CF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de-DE" dirty="0"/>
              <a:t>Leistungspakete der MT AG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280674E0-56C2-664D-AA77-4000866E629D}"/>
              </a:ext>
            </a:extLst>
          </p:cNvPr>
          <p:cNvSpPr txBox="1">
            <a:spLocks/>
          </p:cNvSpPr>
          <p:nvPr userDrawn="1"/>
        </p:nvSpPr>
        <p:spPr>
          <a:xfrm>
            <a:off x="838200" y="946758"/>
            <a:ext cx="10793184" cy="309656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6DA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246D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8070BD3-4A78-FD49-9A95-5C81794C77E9}"/>
              </a:ext>
            </a:extLst>
          </p:cNvPr>
          <p:cNvSpPr txBox="1"/>
          <p:nvPr userDrawn="1"/>
        </p:nvSpPr>
        <p:spPr>
          <a:xfrm>
            <a:off x="5124893" y="1063256"/>
            <a:ext cx="0" cy="0"/>
          </a:xfrm>
          <a:prstGeom prst="rect">
            <a:avLst/>
          </a:prstGeom>
        </p:spPr>
        <p:txBody>
          <a:bodyPr vert="horz" wrap="none" lIns="91440" tIns="0" rIns="91440" bIns="4572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6DA0"/>
              </a:buClr>
              <a:buSzTx/>
              <a:buFont typeface="Wingdings" panose="05000000000000000000" pitchFamily="2" charset="2"/>
              <a:buNone/>
              <a:tabLst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246D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4A00ECB-0F60-BB41-8E1A-A3ACFF5FF8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8200" y="1616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 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42D5F965-4A9E-8E41-8228-0CD98829FCF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13686120"/>
              </p:ext>
            </p:extLst>
          </p:nvPr>
        </p:nvGraphicFramePr>
        <p:xfrm>
          <a:off x="838200" y="1616075"/>
          <a:ext cx="10880834" cy="3808576"/>
        </p:xfrm>
        <a:graphic>
          <a:graphicData uri="http://schemas.openxmlformats.org/drawingml/2006/table">
            <a:tbl>
              <a:tblPr/>
              <a:tblGrid>
                <a:gridCol w="1739542">
                  <a:extLst>
                    <a:ext uri="{9D8B030D-6E8A-4147-A177-3AD203B41FA5}">
                      <a16:colId xmlns:a16="http://schemas.microsoft.com/office/drawing/2014/main" val="3194014714"/>
                    </a:ext>
                  </a:extLst>
                </a:gridCol>
                <a:gridCol w="2626708">
                  <a:extLst>
                    <a:ext uri="{9D8B030D-6E8A-4147-A177-3AD203B41FA5}">
                      <a16:colId xmlns:a16="http://schemas.microsoft.com/office/drawing/2014/main" val="1199592384"/>
                    </a:ext>
                  </a:extLst>
                </a:gridCol>
                <a:gridCol w="2844151">
                  <a:extLst>
                    <a:ext uri="{9D8B030D-6E8A-4147-A177-3AD203B41FA5}">
                      <a16:colId xmlns:a16="http://schemas.microsoft.com/office/drawing/2014/main" val="424658930"/>
                    </a:ext>
                  </a:extLst>
                </a:gridCol>
                <a:gridCol w="1677517">
                  <a:extLst>
                    <a:ext uri="{9D8B030D-6E8A-4147-A177-3AD203B41FA5}">
                      <a16:colId xmlns:a16="http://schemas.microsoft.com/office/drawing/2014/main" val="3099711611"/>
                    </a:ext>
                  </a:extLst>
                </a:gridCol>
                <a:gridCol w="1105750">
                  <a:extLst>
                    <a:ext uri="{9D8B030D-6E8A-4147-A177-3AD203B41FA5}">
                      <a16:colId xmlns:a16="http://schemas.microsoft.com/office/drawing/2014/main" val="2138497820"/>
                    </a:ext>
                  </a:extLst>
                </a:gridCol>
                <a:gridCol w="887166">
                  <a:extLst>
                    <a:ext uri="{9D8B030D-6E8A-4147-A177-3AD203B41FA5}">
                      <a16:colId xmlns:a16="http://schemas.microsoft.com/office/drawing/2014/main" val="357995183"/>
                    </a:ext>
                  </a:extLst>
                </a:gridCol>
              </a:tblGrid>
              <a:tr h="697678">
                <a:tc>
                  <a:txBody>
                    <a:bodyPr/>
                    <a:lstStyle/>
                    <a:p>
                      <a:pPr algn="l" fontAlgn="base"/>
                      <a:r>
                        <a:rPr lang="de-DE" sz="1600" b="1" i="0" u="none" strike="noStrike" dirty="0">
                          <a:solidFill>
                            <a:srgbClr val="246D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Leistungspaket</a:t>
                      </a:r>
                      <a:r>
                        <a:rPr lang="de-DE" sz="1600" b="1" i="0" dirty="0">
                          <a:solidFill>
                            <a:srgbClr val="246D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marL="80695" marR="80695" marT="40348" marB="40348" anchor="ctr">
                    <a:lnL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1600" b="1" i="0" dirty="0">
                          <a:solidFill>
                            <a:srgbClr val="246D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Nutzen​</a:t>
                      </a:r>
                    </a:p>
                  </a:txBody>
                  <a:tcPr marL="80695" marR="80695" marT="40348" marB="40348" anchor="ctr">
                    <a:lnL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1600" b="1" i="0" dirty="0">
                          <a:solidFill>
                            <a:srgbClr val="246DA0"/>
                          </a:solidFill>
                          <a:effectLst/>
                          <a:latin typeface="Arial" panose="020B0604020202020204" pitchFamily="34" charset="0"/>
                        </a:rPr>
                        <a:t>Ergebnis​</a:t>
                      </a:r>
                      <a:endParaRPr lang="de-DE" sz="1600" b="1" i="0" dirty="0">
                        <a:solidFill>
                          <a:srgbClr val="246DA0"/>
                        </a:solidFill>
                        <a:effectLst/>
                      </a:endParaRPr>
                    </a:p>
                  </a:txBody>
                  <a:tcPr marL="80695" marR="80695" marT="40348" marB="40348" anchor="ctr">
                    <a:lnL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ase"/>
                      <a:r>
                        <a:rPr lang="de-DE" sz="1600" b="1" i="0" dirty="0">
                          <a:solidFill>
                            <a:srgbClr val="246DA0"/>
                          </a:solidFill>
                          <a:effectLst/>
                          <a:latin typeface="Arial" panose="020B0604020202020204" pitchFamily="34" charset="0"/>
                        </a:rPr>
                        <a:t>Benötigte Experten​</a:t>
                      </a:r>
                      <a:endParaRPr lang="de-DE" sz="1600" b="1" i="0" dirty="0">
                        <a:solidFill>
                          <a:srgbClr val="246DA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de-DE" sz="1200" b="1" i="0" dirty="0">
                          <a:solidFill>
                            <a:srgbClr val="246DA0"/>
                          </a:solidFill>
                          <a:effectLst/>
                          <a:latin typeface="Arial" panose="020B0604020202020204" pitchFamily="34" charset="0"/>
                        </a:rPr>
                        <a:t>MT AG                              </a:t>
                      </a:r>
                      <a:r>
                        <a:rPr lang="de-DE" sz="1400" b="1" i="0" dirty="0">
                          <a:solidFill>
                            <a:srgbClr val="246DA0"/>
                          </a:solidFill>
                          <a:effectLst/>
                          <a:latin typeface="Arial" panose="020B0604020202020204" pitchFamily="34" charset="0"/>
                        </a:rPr>
                        <a:t>Kunde​</a:t>
                      </a:r>
                      <a:endParaRPr lang="de-DE" sz="1600" b="1" i="0" dirty="0">
                        <a:solidFill>
                          <a:srgbClr val="246DA0"/>
                        </a:solidFill>
                        <a:effectLst/>
                      </a:endParaRPr>
                    </a:p>
                  </a:txBody>
                  <a:tcPr marL="80695" marR="80695" marT="40348" marB="40348" anchor="ctr">
                    <a:lnL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1600" b="1" i="0" dirty="0">
                          <a:solidFill>
                            <a:srgbClr val="246DA0"/>
                          </a:solidFill>
                          <a:effectLst/>
                          <a:latin typeface="Arial" panose="020B0604020202020204" pitchFamily="34" charset="0"/>
                        </a:rPr>
                        <a:t>Kosten​</a:t>
                      </a:r>
                      <a:endParaRPr lang="de-DE" sz="1600" b="1" i="0" dirty="0">
                        <a:solidFill>
                          <a:srgbClr val="246DA0"/>
                        </a:solidFill>
                        <a:effectLst/>
                      </a:endParaRPr>
                    </a:p>
                  </a:txBody>
                  <a:tcPr marL="80695" marR="80695" marT="40348" marB="40348" anchor="ctr">
                    <a:lnL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160880"/>
                  </a:ext>
                </a:extLst>
              </a:tr>
              <a:tr h="1521442">
                <a:tc>
                  <a:txBody>
                    <a:bodyPr/>
                    <a:lstStyle/>
                    <a:p>
                      <a:pPr algn="l" fontAlgn="base"/>
                      <a:r>
                        <a:rPr lang="de-DE" sz="1200" b="0" i="0" u="none" strike="noStrike" dirty="0">
                          <a:solidFill>
                            <a:srgbClr val="246DA0"/>
                          </a:solidFill>
                          <a:effectLst/>
                          <a:latin typeface="Arial" panose="020B0604020202020204" pitchFamily="34" charset="0"/>
                        </a:rPr>
                        <a:t>Belastungstests </a:t>
                      </a:r>
                      <a:br>
                        <a:rPr lang="de-DE" sz="1200" b="0" i="0" u="none" strike="noStrike" dirty="0">
                          <a:solidFill>
                            <a:srgbClr val="246DA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DE" sz="1200" b="0" i="0" u="none" strike="noStrike" dirty="0">
                          <a:solidFill>
                            <a:srgbClr val="246DA0"/>
                          </a:solidFill>
                          <a:effectLst/>
                          <a:latin typeface="Arial" panose="020B0604020202020204" pitchFamily="34" charset="0"/>
                        </a:rPr>
                        <a:t>Aktivieren</a:t>
                      </a:r>
                      <a:r>
                        <a:rPr lang="de-DE" sz="1200" b="0" i="0" dirty="0">
                          <a:solidFill>
                            <a:srgbClr val="246DA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de-DE" sz="1600" b="0" i="0" dirty="0">
                        <a:solidFill>
                          <a:srgbClr val="246DA0"/>
                        </a:solidFill>
                        <a:effectLst/>
                      </a:endParaRPr>
                    </a:p>
                  </a:txBody>
                  <a:tcPr marL="80695" marR="80695" marT="40348" marB="40348">
                    <a:lnL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ase">
                        <a:buFont typeface="Wingdings" pitchFamily="2" charset="2"/>
                        <a:buChar char="§"/>
                      </a:pPr>
                      <a:r>
                        <a:rPr lang="de-DE" sz="1100" b="0" i="0" dirty="0">
                          <a:solidFill>
                            <a:srgbClr val="246DA0"/>
                          </a:solidFill>
                          <a:effectLst/>
                          <a:latin typeface="Arial" panose="020B0604020202020204" pitchFamily="34" charset="0"/>
                        </a:rPr>
                        <a:t>Die Erwartungshaltung an die auszuhaltende Last ist definiert​</a:t>
                      </a:r>
                      <a:endParaRPr lang="de-DE" sz="800" b="0" i="0" dirty="0">
                        <a:solidFill>
                          <a:srgbClr val="246DA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171450" indent="-171450" algn="l" fontAlgn="base">
                        <a:buFont typeface="Wingdings" pitchFamily="2" charset="2"/>
                        <a:buChar char="§"/>
                      </a:pPr>
                      <a:r>
                        <a:rPr lang="de-DE" sz="1100" b="0" i="0" dirty="0">
                          <a:solidFill>
                            <a:srgbClr val="246DA0"/>
                          </a:solidFill>
                          <a:effectLst/>
                          <a:latin typeface="Arial" panose="020B0604020202020204" pitchFamily="34" charset="0"/>
                        </a:rPr>
                        <a:t>Es ist immer bekannt, ob das System die erwartete Last  trägt​</a:t>
                      </a:r>
                      <a:endParaRPr lang="de-DE" sz="800" b="0" i="0" dirty="0">
                        <a:solidFill>
                          <a:srgbClr val="246DA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171450" indent="-171450" algn="l" fontAlgn="base">
                        <a:buFont typeface="Wingdings" pitchFamily="2" charset="2"/>
                        <a:buChar char="§"/>
                      </a:pPr>
                      <a:r>
                        <a:rPr lang="de-DE" sz="1100" b="0" i="0" dirty="0">
                          <a:solidFill>
                            <a:srgbClr val="246DA0"/>
                          </a:solidFill>
                          <a:effectLst/>
                          <a:latin typeface="Arial" panose="020B0604020202020204" pitchFamily="34" charset="0"/>
                        </a:rPr>
                        <a:t>Die derzeitige Situation des Systems wird quantitativ über eine Note ausgedrückt​</a:t>
                      </a:r>
                      <a:endParaRPr lang="de-DE" sz="800" b="0" i="0" dirty="0">
                        <a:solidFill>
                          <a:srgbClr val="246D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95" marR="80695" marT="40348" marB="40348">
                    <a:lnL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ase">
                        <a:buFont typeface="Wingdings" pitchFamily="2" charset="2"/>
                        <a:buChar char="§"/>
                      </a:pPr>
                      <a:r>
                        <a:rPr lang="de-DE" sz="1100" b="0" i="0" dirty="0">
                          <a:solidFill>
                            <a:srgbClr val="246DA0"/>
                          </a:solidFill>
                          <a:effectLst/>
                          <a:latin typeface="Arial" panose="020B0604020202020204" pitchFamily="34" charset="0"/>
                        </a:rPr>
                        <a:t>Es gibt eine Liste von Service - Tests, die das System unter einen definierten Druck setzten.​</a:t>
                      </a:r>
                      <a:endParaRPr lang="de-DE" sz="800" b="0" i="0" dirty="0">
                        <a:solidFill>
                          <a:srgbClr val="246DA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171450" indent="-171450" algn="l" fontAlgn="base">
                        <a:buFont typeface="Wingdings" pitchFamily="2" charset="2"/>
                        <a:buChar char="§"/>
                      </a:pPr>
                      <a:r>
                        <a:rPr lang="de-DE" sz="1100" b="0" i="0" dirty="0">
                          <a:solidFill>
                            <a:srgbClr val="246DA0"/>
                          </a:solidFill>
                          <a:effectLst/>
                          <a:latin typeface="Arial" panose="020B0604020202020204" pitchFamily="34" charset="0"/>
                        </a:rPr>
                        <a:t>Die Tests beachten ihre maximale Laufzeit und Fehlertoleranz​</a:t>
                      </a:r>
                      <a:endParaRPr lang="de-DE" sz="800" b="0" i="0" dirty="0">
                        <a:solidFill>
                          <a:srgbClr val="246DA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171450" indent="-171450" algn="l" fontAlgn="base">
                        <a:buFont typeface="Wingdings" pitchFamily="2" charset="2"/>
                        <a:buChar char="§"/>
                      </a:pPr>
                      <a:r>
                        <a:rPr lang="de-DE" sz="1100" b="0" i="0" dirty="0">
                          <a:solidFill>
                            <a:srgbClr val="246DA0"/>
                          </a:solidFill>
                          <a:effectLst/>
                          <a:latin typeface="Arial" panose="020B0604020202020204" pitchFamily="34" charset="0"/>
                        </a:rPr>
                        <a:t>Das Verhalten der Tests wird kontinuierlich </a:t>
                      </a:r>
                      <a:r>
                        <a:rPr lang="de-DE" sz="1100" b="0" i="0" dirty="0" err="1">
                          <a:solidFill>
                            <a:srgbClr val="246DA0"/>
                          </a:solidFill>
                          <a:effectLst/>
                          <a:latin typeface="Arial" panose="020B0604020202020204" pitchFamily="34" charset="0"/>
                        </a:rPr>
                        <a:t>gemonitort</a:t>
                      </a:r>
                      <a:r>
                        <a:rPr lang="de-DE" sz="1100" b="0" i="0" dirty="0">
                          <a:solidFill>
                            <a:srgbClr val="246DA0"/>
                          </a:solidFill>
                          <a:effectLst/>
                          <a:latin typeface="Arial" panose="020B0604020202020204" pitchFamily="34" charset="0"/>
                        </a:rPr>
                        <a:t> und visualisiert​</a:t>
                      </a:r>
                      <a:endParaRPr lang="de-DE" sz="800" b="0" i="0" dirty="0">
                        <a:solidFill>
                          <a:srgbClr val="246D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95" marR="80695" marT="40348" marB="40348">
                    <a:lnL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ase">
                        <a:buFont typeface="Wingdings" pitchFamily="2" charset="2"/>
                        <a:buChar char="§"/>
                      </a:pPr>
                      <a:r>
                        <a:rPr lang="en-US" sz="1100" b="0" i="0" dirty="0">
                          <a:solidFill>
                            <a:srgbClr val="246DA0"/>
                          </a:solidFill>
                          <a:effectLst/>
                          <a:latin typeface="Arial" panose="020B0604020202020204" pitchFamily="34" charset="0"/>
                        </a:rPr>
                        <a:t>2 Senior Consultant​</a:t>
                      </a:r>
                      <a:endParaRPr lang="en-US" sz="800" b="0" i="0" dirty="0">
                        <a:solidFill>
                          <a:srgbClr val="246DA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ase"/>
                      <a:r>
                        <a:rPr lang="en-US" sz="1100" b="0" i="0" dirty="0">
                          <a:solidFill>
                            <a:srgbClr val="246DA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600" b="0" i="0" dirty="0">
                        <a:solidFill>
                          <a:srgbClr val="246DA0"/>
                        </a:solidFill>
                        <a:effectLst/>
                      </a:endParaRPr>
                    </a:p>
                  </a:txBody>
                  <a:tcPr marL="80695" marR="80695" marT="40348" marB="40348">
                    <a:lnL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ase">
                        <a:buFont typeface="Wingdings" pitchFamily="2" charset="2"/>
                        <a:buChar char="§"/>
                      </a:pPr>
                      <a:r>
                        <a:rPr lang="de-DE" sz="1100" b="0" i="0" dirty="0">
                          <a:solidFill>
                            <a:srgbClr val="246DA0"/>
                          </a:solidFill>
                          <a:effectLst/>
                          <a:latin typeface="Arial" panose="020B0604020202020204" pitchFamily="34" charset="0"/>
                        </a:rPr>
                        <a:t>Lead Architekt​</a:t>
                      </a:r>
                      <a:endParaRPr lang="de-DE" sz="800" b="0" i="0" dirty="0">
                        <a:solidFill>
                          <a:srgbClr val="246DA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171450" indent="-171450" algn="l" fontAlgn="base">
                        <a:buFont typeface="Wingdings" pitchFamily="2" charset="2"/>
                        <a:buChar char="§"/>
                      </a:pPr>
                      <a:r>
                        <a:rPr lang="de-DE" sz="1100" b="0" i="0" dirty="0">
                          <a:solidFill>
                            <a:srgbClr val="246DA0"/>
                          </a:solidFill>
                          <a:effectLst/>
                          <a:latin typeface="Arial" panose="020B0604020202020204" pitchFamily="34" charset="0"/>
                        </a:rPr>
                        <a:t>Lead Developer​</a:t>
                      </a:r>
                      <a:endParaRPr lang="de-DE" sz="800" b="0" i="0" dirty="0">
                        <a:solidFill>
                          <a:srgbClr val="246D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95" marR="80695" marT="40348" marB="40348">
                    <a:lnL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de-DE" sz="1100" b="0" i="0" dirty="0">
                          <a:solidFill>
                            <a:srgbClr val="246DA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80695" marR="80695" marT="40348" marB="40348">
                    <a:lnL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558770"/>
                  </a:ext>
                </a:extLst>
              </a:tr>
              <a:tr h="1580282">
                <a:tc>
                  <a:txBody>
                    <a:bodyPr/>
                    <a:lstStyle/>
                    <a:p>
                      <a:pPr algn="l" fontAlgn="base"/>
                      <a:r>
                        <a:rPr lang="de-DE" sz="1200" b="0" i="0" u="none" strike="noStrike" dirty="0">
                          <a:solidFill>
                            <a:srgbClr val="246DA0"/>
                          </a:solidFill>
                          <a:effectLst/>
                          <a:latin typeface="Arial" panose="020B0604020202020204" pitchFamily="34" charset="0"/>
                        </a:rPr>
                        <a:t>Minimal  - </a:t>
                      </a:r>
                      <a:br>
                        <a:rPr lang="de-DE" sz="1200" b="0" i="0" u="none" strike="noStrike" dirty="0">
                          <a:solidFill>
                            <a:srgbClr val="246DA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DE" sz="1200" b="0" i="0" u="none" strike="noStrike" dirty="0">
                          <a:solidFill>
                            <a:srgbClr val="246DA0"/>
                          </a:solidFill>
                          <a:effectLst/>
                          <a:latin typeface="Arial" panose="020B0604020202020204" pitchFamily="34" charset="0"/>
                        </a:rPr>
                        <a:t>Konfigurationen </a:t>
                      </a:r>
                      <a:br>
                        <a:rPr lang="de-DE" sz="1200" b="0" i="0" u="none" strike="noStrike" dirty="0">
                          <a:solidFill>
                            <a:srgbClr val="246DA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DE" sz="1200" b="0" i="0" u="none" strike="noStrike" dirty="0">
                          <a:solidFill>
                            <a:srgbClr val="246DA0"/>
                          </a:solidFill>
                          <a:effectLst/>
                          <a:latin typeface="Arial" panose="020B0604020202020204" pitchFamily="34" charset="0"/>
                        </a:rPr>
                        <a:t>Bestimmen</a:t>
                      </a:r>
                      <a:r>
                        <a:rPr lang="de-DE" sz="1200" b="0" i="0" dirty="0">
                          <a:solidFill>
                            <a:srgbClr val="246DA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de-DE" sz="1600" b="0" i="0" dirty="0">
                        <a:solidFill>
                          <a:srgbClr val="246DA0"/>
                        </a:solidFill>
                        <a:effectLst/>
                      </a:endParaRPr>
                    </a:p>
                  </a:txBody>
                  <a:tcPr marL="80695" marR="80695" marT="40348" marB="40348">
                    <a:lnL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base">
                        <a:buFont typeface="Wingdings" pitchFamily="2" charset="2"/>
                        <a:buChar char="§"/>
                      </a:pPr>
                      <a:r>
                        <a:rPr lang="de-DE" sz="1100" b="0" i="0" dirty="0">
                          <a:solidFill>
                            <a:srgbClr val="246DA0"/>
                          </a:solidFill>
                          <a:effectLst/>
                          <a:latin typeface="Arial" panose="020B0604020202020204" pitchFamily="34" charset="0"/>
                        </a:rPr>
                        <a:t>Der Komfortbereich des System ist bekannt.​</a:t>
                      </a:r>
                      <a:endParaRPr lang="de-DE" sz="800" b="0" i="0" dirty="0">
                        <a:solidFill>
                          <a:srgbClr val="246DA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171450" indent="-171450" algn="l" fontAlgn="base">
                        <a:buFont typeface="Wingdings" pitchFamily="2" charset="2"/>
                        <a:buChar char="§"/>
                      </a:pPr>
                      <a:r>
                        <a:rPr lang="de-DE" sz="1100" b="0" i="0" dirty="0">
                          <a:solidFill>
                            <a:srgbClr val="246DA0"/>
                          </a:solidFill>
                          <a:effectLst/>
                          <a:latin typeface="Arial" panose="020B0604020202020204" pitchFamily="34" charset="0"/>
                        </a:rPr>
                        <a:t>Die Kosten der Ressourcen sind kalkulierbar​​</a:t>
                      </a:r>
                      <a:endParaRPr lang="de-DE" sz="800" b="0" i="0" dirty="0">
                        <a:solidFill>
                          <a:srgbClr val="246D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95" marR="80695" marT="40348" marB="40348">
                    <a:lnL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base">
                        <a:buFont typeface="Wingdings" pitchFamily="2" charset="2"/>
                        <a:buChar char="§"/>
                      </a:pPr>
                      <a:r>
                        <a:rPr lang="de-DE" sz="1100" b="0" i="0" dirty="0">
                          <a:solidFill>
                            <a:srgbClr val="246DA0"/>
                          </a:solidFill>
                          <a:effectLst/>
                          <a:latin typeface="Arial" panose="020B0604020202020204" pitchFamily="34" charset="0"/>
                        </a:rPr>
                        <a:t>Für jeden Microservice ist bekannt, welche Ressourcen er minimal braucht, um die Normlastauszuhalten.​</a:t>
                      </a:r>
                      <a:endParaRPr lang="de-DE" sz="800" b="0" i="0" dirty="0">
                        <a:solidFill>
                          <a:srgbClr val="246DA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171450" indent="-171450" algn="l" fontAlgn="base">
                        <a:buFont typeface="Wingdings" pitchFamily="2" charset="2"/>
                        <a:buChar char="§"/>
                      </a:pPr>
                      <a:r>
                        <a:rPr lang="de-DE" sz="1100" b="0" i="0" dirty="0">
                          <a:solidFill>
                            <a:srgbClr val="246DA0"/>
                          </a:solidFill>
                          <a:effectLst/>
                          <a:latin typeface="Arial" panose="020B0604020202020204" pitchFamily="34" charset="0"/>
                        </a:rPr>
                        <a:t>Für das Gesamtsystem ist bekannt, welche Ressourcen es minimal braucht, um die Normlastauszuhalten​</a:t>
                      </a:r>
                      <a:endParaRPr lang="de-DE" sz="800" b="0" i="0" dirty="0">
                        <a:solidFill>
                          <a:srgbClr val="246DA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171450" indent="-171450" algn="l" fontAlgn="base">
                        <a:buFont typeface="Wingdings" pitchFamily="2" charset="2"/>
                        <a:buChar char="§"/>
                      </a:pPr>
                      <a:r>
                        <a:rPr lang="de-DE" sz="1100" b="0" i="0" dirty="0">
                          <a:solidFill>
                            <a:srgbClr val="246DA0"/>
                          </a:solidFill>
                          <a:effectLst/>
                          <a:latin typeface="Arial" panose="020B0604020202020204" pitchFamily="34" charset="0"/>
                        </a:rPr>
                        <a:t>Es gibt einen Maßnahmenkatalog, der nötige Verbesserungen auflistet​</a:t>
                      </a:r>
                      <a:endParaRPr lang="de-DE" sz="800" b="0" i="0" dirty="0">
                        <a:solidFill>
                          <a:srgbClr val="246DA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171450" indent="-171450" algn="l" fontAlgn="base">
                        <a:buFont typeface="Wingdings" pitchFamily="2" charset="2"/>
                        <a:buChar char="§"/>
                      </a:pPr>
                      <a:r>
                        <a:rPr lang="de-DE" sz="1100" b="0" i="0" dirty="0">
                          <a:solidFill>
                            <a:srgbClr val="246DA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de-DE" sz="800" b="0" i="0" dirty="0">
                        <a:solidFill>
                          <a:srgbClr val="246D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95" marR="80695" marT="40348" marB="40348">
                    <a:lnL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base">
                        <a:buFont typeface="Wingdings" pitchFamily="2" charset="2"/>
                        <a:buChar char="§"/>
                      </a:pPr>
                      <a:r>
                        <a:rPr lang="en-US" sz="1100" b="0" i="0" dirty="0">
                          <a:solidFill>
                            <a:srgbClr val="246DA0"/>
                          </a:solidFill>
                          <a:effectLst/>
                          <a:latin typeface="Arial" panose="020B0604020202020204" pitchFamily="34" charset="0"/>
                        </a:rPr>
                        <a:t>2 Senior Consultant​</a:t>
                      </a:r>
                      <a:endParaRPr lang="en-US" sz="800" b="0" i="0" dirty="0">
                        <a:solidFill>
                          <a:srgbClr val="246D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95" marR="80695" marT="40348" marB="40348">
                    <a:lnL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base">
                        <a:buFont typeface="Wingdings" pitchFamily="2" charset="2"/>
                        <a:buChar char="§"/>
                      </a:pPr>
                      <a:r>
                        <a:rPr lang="de-DE" sz="1100" b="0" i="0" dirty="0">
                          <a:solidFill>
                            <a:srgbClr val="246DA0"/>
                          </a:solidFill>
                          <a:effectLst/>
                          <a:latin typeface="Arial" panose="020B0604020202020204" pitchFamily="34" charset="0"/>
                        </a:rPr>
                        <a:t>Lead Developer​</a:t>
                      </a:r>
                      <a:endParaRPr lang="de-DE" sz="800" b="0" i="0" dirty="0">
                        <a:solidFill>
                          <a:srgbClr val="246D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695" marR="80695" marT="40348" marB="40348">
                    <a:lnL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de-DE" sz="1100" b="0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80695" marR="80695" marT="40348" marB="40348">
                    <a:lnL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246D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369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23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B97413FF-D638-054A-BEA1-865A3E565441}"/>
              </a:ext>
            </a:extLst>
          </p:cNvPr>
          <p:cNvSpPr txBox="1">
            <a:spLocks/>
          </p:cNvSpPr>
          <p:nvPr userDrawn="1"/>
        </p:nvSpPr>
        <p:spPr>
          <a:xfrm>
            <a:off x="838199" y="779488"/>
            <a:ext cx="10515601" cy="526154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200"/>
              </a:spcBef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0C62D9B-DDF3-4040-8180-DE9A6A582BF1}"/>
              </a:ext>
            </a:extLst>
          </p:cNvPr>
          <p:cNvSpPr txBox="1"/>
          <p:nvPr userDrawn="1"/>
        </p:nvSpPr>
        <p:spPr>
          <a:xfrm>
            <a:off x="3510195" y="3846741"/>
            <a:ext cx="517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Vielen Dank für Ihre Aufmerksamkeit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26E3E47-1B0A-014F-B3CC-3D046FA7AD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272" t="36651" r="22821" b="38560"/>
          <a:stretch/>
        </p:blipFill>
        <p:spPr>
          <a:xfrm>
            <a:off x="3385867" y="1955674"/>
            <a:ext cx="5097535" cy="165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5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C55965A-DA8E-8646-9994-3289F8BA2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78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B61943-9AA2-E248-B7B9-E8715FC89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41095"/>
            <a:ext cx="10515600" cy="4959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6054D9D-6139-A844-9E74-14D0BF77C3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23272" t="36651" r="22821" b="38560"/>
          <a:stretch/>
        </p:blipFill>
        <p:spPr>
          <a:xfrm>
            <a:off x="891800" y="6167949"/>
            <a:ext cx="1428081" cy="464165"/>
          </a:xfrm>
          <a:prstGeom prst="rect">
            <a:avLst/>
          </a:prstGeom>
        </p:spPr>
      </p:pic>
      <p:cxnSp>
        <p:nvCxnSpPr>
          <p:cNvPr id="10" name="Gerader Verbinder 7">
            <a:extLst>
              <a:ext uri="{FF2B5EF4-FFF2-40B4-BE49-F238E27FC236}">
                <a16:creationId xmlns:a16="http://schemas.microsoft.com/office/drawing/2014/main" id="{EB939E11-EF4E-1840-A6F2-A40B8B0031DF}"/>
              </a:ext>
            </a:extLst>
          </p:cNvPr>
          <p:cNvCxnSpPr/>
          <p:nvPr userDrawn="1"/>
        </p:nvCxnSpPr>
        <p:spPr>
          <a:xfrm>
            <a:off x="0" y="857454"/>
            <a:ext cx="11415346" cy="0"/>
          </a:xfrm>
          <a:prstGeom prst="line">
            <a:avLst/>
          </a:prstGeom>
          <a:ln w="19050">
            <a:gradFill flip="none" rotWithShape="1">
              <a:gsLst>
                <a:gs pos="61000">
                  <a:srgbClr val="85AFCE">
                    <a:alpha val="79000"/>
                  </a:srgbClr>
                </a:gs>
                <a:gs pos="100000">
                  <a:schemeClr val="accent1">
                    <a:lumMod val="5000"/>
                    <a:lumOff val="95000"/>
                    <a:alpha val="0"/>
                  </a:schemeClr>
                </a:gs>
                <a:gs pos="0">
                  <a:schemeClr val="tx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8470B024-AA99-DF4F-8F5D-0ABE5EC5939C}"/>
              </a:ext>
            </a:extLst>
          </p:cNvPr>
          <p:cNvSpPr txBox="1"/>
          <p:nvPr userDrawn="1"/>
        </p:nvSpPr>
        <p:spPr>
          <a:xfrm>
            <a:off x="9641840" y="6402943"/>
            <a:ext cx="1813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E03FE67-31C1-DA41-8071-A46C8535D91D}" type="slidenum">
              <a:rPr lang="de-DE" sz="1400" smtClean="0"/>
              <a:pPr algn="r"/>
              <a:t>‹#›</a:t>
            </a:fld>
            <a:endParaRPr lang="de-DE" sz="14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2C5A47B-4EF2-934A-9335-6DD13494EEA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071038" y="6468853"/>
            <a:ext cx="2354723" cy="18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5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5" r:id="rId2"/>
    <p:sldLayoutId id="2147483662" r:id="rId3"/>
    <p:sldLayoutId id="2147483671" r:id="rId4"/>
    <p:sldLayoutId id="2147483667" r:id="rId5"/>
    <p:sldLayoutId id="2147483668" r:id="rId6"/>
    <p:sldLayoutId id="2147483665" r:id="rId7"/>
    <p:sldLayoutId id="2147483672" r:id="rId8"/>
    <p:sldLayoutId id="2147483666" r:id="rId9"/>
    <p:sldLayoutId id="2147483673" r:id="rId10"/>
    <p:sldLayoutId id="2147483674" r:id="rId11"/>
    <p:sldLayoutId id="21474836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t-ag/apex-error-handling" TargetMode="External"/><Relationship Id="rId2" Type="http://schemas.openxmlformats.org/officeDocument/2006/relationships/hyperlink" Target="https://github.com/commi235/apex-save-scroll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github.com/commi235/apex-apis-for-everyone" TargetMode="External"/><Relationship Id="rId4" Type="http://schemas.openxmlformats.org/officeDocument/2006/relationships/hyperlink" Target="https://github.com/flowsforapex/apex-flowsforapex/tree/development/src/plugins/viewer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emf"/><Relationship Id="rId21" Type="http://schemas.openxmlformats.org/officeDocument/2006/relationships/image" Target="../media/image27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5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24" Type="http://schemas.openxmlformats.org/officeDocument/2006/relationships/image" Target="../media/image30.pn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23" Type="http://schemas.openxmlformats.org/officeDocument/2006/relationships/image" Target="../media/image29.sv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ex.oracle.com/jsapi" TargetMode="External"/><Relationship Id="rId2" Type="http://schemas.openxmlformats.org/officeDocument/2006/relationships/hyperlink" Target="https://apex.oracle.com/api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A picture containing qr code&#10;&#10;Description automatically generated">
            <a:extLst>
              <a:ext uri="{FF2B5EF4-FFF2-40B4-BE49-F238E27FC236}">
                <a16:creationId xmlns:a16="http://schemas.microsoft.com/office/drawing/2014/main" id="{6005B1BB-378C-2229-7B4D-9BE9AC528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95517"/>
            <a:ext cx="11658600" cy="24191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4D9434-C1AD-BB58-70DC-B920C95FC99F}"/>
              </a:ext>
            </a:extLst>
          </p:cNvPr>
          <p:cNvSpPr txBox="1"/>
          <p:nvPr/>
        </p:nvSpPr>
        <p:spPr>
          <a:xfrm>
            <a:off x="5005953" y="3169403"/>
            <a:ext cx="0" cy="0"/>
          </a:xfrm>
          <a:prstGeom prst="rect">
            <a:avLst/>
          </a:prstGeom>
        </p:spPr>
        <p:txBody>
          <a:bodyPr vert="horz" wrap="none" lIns="91440" tIns="0" rIns="91440" bIns="4572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6DA0"/>
              </a:buClr>
              <a:buSzTx/>
              <a:buFont typeface="Wingdings" panose="05000000000000000000" pitchFamily="2" charset="2"/>
              <a:buNone/>
              <a:tabLst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246D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3AF5C2-192F-04A7-6244-79A7B889B236}"/>
              </a:ext>
            </a:extLst>
          </p:cNvPr>
          <p:cNvSpPr txBox="1"/>
          <p:nvPr/>
        </p:nvSpPr>
        <p:spPr>
          <a:xfrm>
            <a:off x="2105832" y="4361456"/>
            <a:ext cx="7904135" cy="1574395"/>
          </a:xfrm>
          <a:prstGeom prst="rect">
            <a:avLst/>
          </a:prstGeom>
        </p:spPr>
        <p:txBody>
          <a:bodyPr vert="horz" wrap="square" lIns="91440" tIns="0" rIns="91440" bIns="4572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6DA0"/>
              </a:buClr>
              <a:buSzTx/>
              <a:buFont typeface="Wingdings" panose="05000000000000000000" pitchFamily="2" charset="2"/>
              <a:buNone/>
              <a:tabLst/>
            </a:pPr>
            <a:r>
              <a:rPr kumimoji="0" lang="de-DE" sz="11500" b="0" i="0" u="none" strike="noStrike" kern="1200" cap="none" spc="0" normalizeH="0" baseline="0" noProof="0" dirty="0" err="1">
                <a:ln>
                  <a:noFill/>
                </a:ln>
                <a:solidFill>
                  <a:srgbClr val="246D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Dobrodošli</a:t>
            </a:r>
            <a:endParaRPr kumimoji="0" lang="de-DE" sz="11500" b="0" i="0" u="none" strike="noStrike" kern="1200" cap="none" spc="0" normalizeH="0" baseline="0" noProof="0" dirty="0">
              <a:ln>
                <a:noFill/>
              </a:ln>
              <a:solidFill>
                <a:srgbClr val="246D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299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968D0-D060-2947-AF42-78B0A1478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Favorites (PL/SQL)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23B92E3-D8DA-43CA-AC19-5F3146668D9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773194839"/>
              </p:ext>
            </p:extLst>
          </p:nvPr>
        </p:nvGraphicFramePr>
        <p:xfrm>
          <a:off x="838200" y="1475297"/>
          <a:ext cx="10515600" cy="4510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35AD97-C909-DF4F-92A0-903732E4E0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30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A33A8-EA06-2540-9E4B-B5940E215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Favorites (JS)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7878F94-AAD9-4AD9-9EB4-323AD68ED5B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667752663"/>
              </p:ext>
            </p:extLst>
          </p:nvPr>
        </p:nvGraphicFramePr>
        <p:xfrm>
          <a:off x="838200" y="1475297"/>
          <a:ext cx="10515600" cy="4510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9ECDB6-7907-CA46-9AA3-B73EA2E787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650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9EF43-89F9-AB4A-BADD-57B8E7483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Favorites (Views)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A48F8B0-7985-4E49-9C81-9DF49540FAF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630946271"/>
              </p:ext>
            </p:extLst>
          </p:nvPr>
        </p:nvGraphicFramePr>
        <p:xfrm>
          <a:off x="838200" y="1475297"/>
          <a:ext cx="10515600" cy="4510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A07EFC-9126-5149-BAA8-476125FE9B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25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9EF43-89F9-AB4A-BADD-57B8E7483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APEX Collections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A48F8B0-7985-4E49-9C81-9DF49540FAF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355444500"/>
              </p:ext>
            </p:extLst>
          </p:nvPr>
        </p:nvGraphicFramePr>
        <p:xfrm>
          <a:off x="838200" y="1475297"/>
          <a:ext cx="10515600" cy="4510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A07EFC-9126-5149-BAA8-476125FE9B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81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8007D-9110-FF41-AD78-BC3720118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080635-F5E6-A94E-9339-70483258F5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3A8F74-DD7B-9044-A141-08AB404D36A8}"/>
              </a:ext>
            </a:extLst>
          </p:cNvPr>
          <p:cNvSpPr/>
          <p:nvPr/>
        </p:nvSpPr>
        <p:spPr>
          <a:xfrm>
            <a:off x="2471994" y="2053424"/>
            <a:ext cx="68146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Sources</a:t>
            </a:r>
            <a:b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n-GB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available on </a:t>
            </a:r>
            <a:r>
              <a:rPr lang="en-GB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Github</a:t>
            </a:r>
            <a:endParaRPr lang="en-GB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53C888-306C-EA42-B348-3CC4C8286CF2}"/>
              </a:ext>
            </a:extLst>
          </p:cNvPr>
          <p:cNvSpPr/>
          <p:nvPr/>
        </p:nvSpPr>
        <p:spPr>
          <a:xfrm>
            <a:off x="2446378" y="4011433"/>
            <a:ext cx="6865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Let’s see it in Action</a:t>
            </a:r>
          </a:p>
        </p:txBody>
      </p:sp>
    </p:spTree>
    <p:extLst>
      <p:ext uri="{BB962C8B-B14F-4D97-AF65-F5344CB8AC3E}">
        <p14:creationId xmlns:p14="http://schemas.microsoft.com/office/powerpoint/2010/main" val="1538307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F2A81-799D-0447-94D0-6F9FE257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9C4E7-EF23-684B-B8A0-485210E70FD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hlinkClick r:id="rId2"/>
              </a:rPr>
              <a:t>Save Scroll Utility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hlinkClick r:id="rId3"/>
              </a:rPr>
              <a:t>Error Handling Utility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hlinkClick r:id="rId4"/>
              </a:rPr>
              <a:t>BPMN Viewer</a:t>
            </a:r>
            <a:r>
              <a:rPr lang="en-US" sz="2800" dirty="0"/>
              <a:t> (part of Flows for APEX)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hlinkClick r:id="rId5"/>
              </a:rPr>
              <a:t>Snippets from this talk</a:t>
            </a:r>
            <a:br>
              <a:rPr lang="en-US" sz="2800" dirty="0"/>
            </a:br>
            <a:r>
              <a:rPr lang="en-US" sz="2800" dirty="0"/>
              <a:t>will also include demo app once I’m done</a:t>
            </a:r>
            <a:br>
              <a:rPr lang="en-US" sz="2800" dirty="0"/>
            </a:br>
            <a:r>
              <a:rPr lang="en-US" sz="2800" dirty="0"/>
              <a:t>Make sure to visit this repository for further updates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CEC22F-F998-0241-8BDA-C1317EA51D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285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 descr="A picture containing qr code&#10;&#10;Description automatically generated">
            <a:extLst>
              <a:ext uri="{FF2B5EF4-FFF2-40B4-BE49-F238E27FC236}">
                <a16:creationId xmlns:a16="http://schemas.microsoft.com/office/drawing/2014/main" id="{6005B1BB-378C-2229-7B4D-9BE9AC528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95517"/>
            <a:ext cx="11658600" cy="24191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4D9434-C1AD-BB58-70DC-B920C95FC99F}"/>
              </a:ext>
            </a:extLst>
          </p:cNvPr>
          <p:cNvSpPr txBox="1"/>
          <p:nvPr/>
        </p:nvSpPr>
        <p:spPr>
          <a:xfrm>
            <a:off x="5005953" y="3169403"/>
            <a:ext cx="0" cy="0"/>
          </a:xfrm>
          <a:prstGeom prst="rect">
            <a:avLst/>
          </a:prstGeom>
        </p:spPr>
        <p:txBody>
          <a:bodyPr vert="horz" wrap="none" lIns="91440" tIns="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6DA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246D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3AF5C2-192F-04A7-6244-79A7B889B236}"/>
              </a:ext>
            </a:extLst>
          </p:cNvPr>
          <p:cNvSpPr txBox="1"/>
          <p:nvPr/>
        </p:nvSpPr>
        <p:spPr>
          <a:xfrm>
            <a:off x="2105832" y="4361456"/>
            <a:ext cx="7904135" cy="1574395"/>
          </a:xfrm>
          <a:prstGeom prst="rect">
            <a:avLst/>
          </a:prstGeom>
        </p:spPr>
        <p:txBody>
          <a:bodyPr vert="horz" wrap="square" lIns="91440" tIns="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6DA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11500" b="0" i="0" u="none" strike="noStrike" kern="1200" cap="none" spc="0" normalizeH="0" baseline="0" noProof="0" dirty="0" err="1">
                <a:ln>
                  <a:noFill/>
                </a:ln>
                <a:solidFill>
                  <a:srgbClr val="246D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Puno</a:t>
            </a:r>
            <a:r>
              <a:rPr kumimoji="0" lang="de-DE" sz="11500" b="0" i="0" u="none" strike="noStrike" kern="1200" cap="none" spc="0" normalizeH="0" baseline="0" noProof="0" dirty="0">
                <a:ln>
                  <a:noFill/>
                </a:ln>
                <a:solidFill>
                  <a:srgbClr val="246D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1500" b="0" i="0" u="none" strike="noStrike" kern="1200" cap="none" spc="0" normalizeH="0" baseline="0" noProof="0" dirty="0" err="1">
                <a:ln>
                  <a:noFill/>
                </a:ln>
                <a:solidFill>
                  <a:srgbClr val="246D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hvala</a:t>
            </a:r>
            <a:endParaRPr kumimoji="0" lang="de-DE" sz="11500" b="0" i="0" u="none" strike="noStrike" kern="1200" cap="none" spc="0" normalizeH="0" baseline="0" noProof="0" dirty="0">
              <a:ln>
                <a:noFill/>
              </a:ln>
              <a:solidFill>
                <a:srgbClr val="246D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129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8E67A5C-B468-4631-8F20-056B01C093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APEX APIs</a:t>
            </a:r>
            <a:br>
              <a:rPr lang="de-DE" dirty="0"/>
            </a:b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Everyone</a:t>
            </a:r>
            <a:endParaRPr lang="de-DE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64F8C73-2206-7E46-A213-B3ACF78588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45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fik 44">
            <a:extLst>
              <a:ext uri="{FF2B5EF4-FFF2-40B4-BE49-F238E27FC236}">
                <a16:creationId xmlns:a16="http://schemas.microsoft.com/office/drawing/2014/main" id="{9AF16A82-6E06-A941-A90B-B55C560961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289"/>
          <a:stretch/>
        </p:blipFill>
        <p:spPr>
          <a:xfrm flipH="1">
            <a:off x="2767425" y="3638718"/>
            <a:ext cx="6510554" cy="948080"/>
          </a:xfrm>
          <a:prstGeom prst="rect">
            <a:avLst/>
          </a:prstGeom>
        </p:spPr>
      </p:pic>
      <p:sp>
        <p:nvSpPr>
          <p:cNvPr id="43" name="Abgerundetes Rechteck 42">
            <a:extLst>
              <a:ext uri="{FF2B5EF4-FFF2-40B4-BE49-F238E27FC236}">
                <a16:creationId xmlns:a16="http://schemas.microsoft.com/office/drawing/2014/main" id="{E18721E0-4464-6E44-A795-E7AB8EC02FA7}"/>
              </a:ext>
            </a:extLst>
          </p:cNvPr>
          <p:cNvSpPr/>
          <p:nvPr/>
        </p:nvSpPr>
        <p:spPr>
          <a:xfrm>
            <a:off x="567985" y="2329868"/>
            <a:ext cx="2156212" cy="1213835"/>
          </a:xfrm>
          <a:prstGeom prst="roundRect">
            <a:avLst>
              <a:gd name="adj" fmla="val 9941"/>
            </a:avLst>
          </a:prstGeom>
          <a:solidFill>
            <a:srgbClr val="004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300 </a:t>
            </a:r>
            <a:r>
              <a:rPr lang="de-DE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Employees</a:t>
            </a:r>
            <a:endParaRPr lang="de-D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50 APEX </a:t>
            </a:r>
            <a:r>
              <a:rPr lang="de-DE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Experts</a:t>
            </a:r>
            <a:endParaRPr lang="de-D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Abgerundetes Rechteck 41">
            <a:extLst>
              <a:ext uri="{FF2B5EF4-FFF2-40B4-BE49-F238E27FC236}">
                <a16:creationId xmlns:a16="http://schemas.microsoft.com/office/drawing/2014/main" id="{E92EC491-A542-C248-8DD1-8EED7E071B52}"/>
              </a:ext>
            </a:extLst>
          </p:cNvPr>
          <p:cNvSpPr/>
          <p:nvPr/>
        </p:nvSpPr>
        <p:spPr>
          <a:xfrm>
            <a:off x="567985" y="3614226"/>
            <a:ext cx="2156211" cy="2457660"/>
          </a:xfrm>
          <a:prstGeom prst="roundRect">
            <a:avLst>
              <a:gd name="adj" fmla="val 4043"/>
            </a:avLst>
          </a:prstGeom>
          <a:solidFill>
            <a:srgbClr val="6BA0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de-D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certified</a:t>
            </a: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</a:t>
            </a: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technologies</a:t>
            </a:r>
            <a:endParaRPr lang="de-D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Abgerundetes Rechteck 40">
            <a:extLst>
              <a:ext uri="{FF2B5EF4-FFF2-40B4-BE49-F238E27FC236}">
                <a16:creationId xmlns:a16="http://schemas.microsoft.com/office/drawing/2014/main" id="{CF8F5C3A-22C5-3042-AE0E-0635F1BAC7BD}"/>
              </a:ext>
            </a:extLst>
          </p:cNvPr>
          <p:cNvSpPr/>
          <p:nvPr/>
        </p:nvSpPr>
        <p:spPr>
          <a:xfrm>
            <a:off x="2774373" y="4860031"/>
            <a:ext cx="2156212" cy="1213835"/>
          </a:xfrm>
          <a:prstGeom prst="roundRect">
            <a:avLst>
              <a:gd name="adj" fmla="val 9941"/>
            </a:avLst>
          </a:prstGeom>
          <a:solidFill>
            <a:srgbClr val="004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Vendor neutral</a:t>
            </a:r>
          </a:p>
          <a:p>
            <a:pPr algn="ctr"/>
            <a:endParaRPr lang="de-D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Abgerundetes Rechteck 39">
            <a:extLst>
              <a:ext uri="{FF2B5EF4-FFF2-40B4-BE49-F238E27FC236}">
                <a16:creationId xmlns:a16="http://schemas.microsoft.com/office/drawing/2014/main" id="{3381A048-E307-CD45-B9B1-EBE6B1CB7619}"/>
              </a:ext>
            </a:extLst>
          </p:cNvPr>
          <p:cNvSpPr/>
          <p:nvPr/>
        </p:nvSpPr>
        <p:spPr>
          <a:xfrm>
            <a:off x="4988079" y="4860031"/>
            <a:ext cx="2156212" cy="1213835"/>
          </a:xfrm>
          <a:prstGeom prst="roundRect">
            <a:avLst>
              <a:gd name="adj" fmla="val 9941"/>
            </a:avLst>
          </a:prstGeom>
          <a:solidFill>
            <a:srgbClr val="00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Cross-Industry</a:t>
            </a:r>
          </a:p>
          <a:p>
            <a:pPr algn="ctr"/>
            <a:endParaRPr lang="de-D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Abgerundetes Rechteck 38">
            <a:extLst>
              <a:ext uri="{FF2B5EF4-FFF2-40B4-BE49-F238E27FC236}">
                <a16:creationId xmlns:a16="http://schemas.microsoft.com/office/drawing/2014/main" id="{B665DD7A-6CD9-DC49-8FDC-B9918FBBA718}"/>
              </a:ext>
            </a:extLst>
          </p:cNvPr>
          <p:cNvSpPr/>
          <p:nvPr/>
        </p:nvSpPr>
        <p:spPr>
          <a:xfrm>
            <a:off x="9381458" y="4586109"/>
            <a:ext cx="2242209" cy="1485776"/>
          </a:xfrm>
          <a:prstGeom prst="roundRect">
            <a:avLst>
              <a:gd name="adj" fmla="val 7743"/>
            </a:avLst>
          </a:prstGeom>
          <a:solidFill>
            <a:srgbClr val="004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Company </a:t>
            </a:r>
            <a:r>
              <a:rPr lang="de-DE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Trainees &amp; </a:t>
            </a:r>
            <a:r>
              <a:rPr lang="de-DE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endParaRPr lang="de-D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6C8627A8-CD72-D846-961D-48EFAA6EBDE8}"/>
              </a:ext>
            </a:extLst>
          </p:cNvPr>
          <p:cNvSpPr/>
          <p:nvPr/>
        </p:nvSpPr>
        <p:spPr>
          <a:xfrm>
            <a:off x="9381458" y="1036086"/>
            <a:ext cx="2242210" cy="3495399"/>
          </a:xfrm>
          <a:prstGeom prst="roundRect">
            <a:avLst>
              <a:gd name="adj" fmla="val 5936"/>
            </a:avLst>
          </a:prstGeom>
          <a:solidFill>
            <a:srgbClr val="6BA0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de-DE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 Office</a:t>
            </a:r>
            <a:r>
              <a:rPr lang="de-D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 algn="ctr">
              <a:defRPr/>
            </a:pPr>
            <a:r>
              <a:rPr lang="de-D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Ratingen</a:t>
            </a:r>
          </a:p>
          <a:p>
            <a:pPr lvl="0" algn="ctr">
              <a:defRPr/>
            </a:pPr>
            <a:endParaRPr lang="de-D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de-DE" sz="1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Branch Offices</a:t>
            </a:r>
          </a:p>
          <a:p>
            <a:pPr lvl="0" algn="ctr">
              <a:defRPr/>
            </a:pPr>
            <a:r>
              <a:rPr lang="de-D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Frankfurt am Main </a:t>
            </a:r>
          </a:p>
          <a:p>
            <a:pPr lvl="0" algn="ctr">
              <a:defRPr/>
            </a:pPr>
            <a:r>
              <a:rPr lang="de-D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Köln</a:t>
            </a:r>
          </a:p>
          <a:p>
            <a:pPr lvl="0" algn="ctr">
              <a:defRPr/>
            </a:pPr>
            <a:r>
              <a:rPr lang="de-D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München</a:t>
            </a:r>
          </a:p>
          <a:p>
            <a:pPr lvl="0" algn="ctr">
              <a:defRPr/>
            </a:pPr>
            <a:r>
              <a:rPr lang="de-D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Hamburg</a:t>
            </a:r>
          </a:p>
          <a:p>
            <a:pPr algn="ctr"/>
            <a:endParaRPr lang="de-D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id="{6EF433A9-07C9-264A-8C26-189624816C7C}"/>
              </a:ext>
            </a:extLst>
          </p:cNvPr>
          <p:cNvSpPr/>
          <p:nvPr/>
        </p:nvSpPr>
        <p:spPr>
          <a:xfrm>
            <a:off x="7182016" y="1036087"/>
            <a:ext cx="2156212" cy="1213835"/>
          </a:xfrm>
          <a:prstGeom prst="roundRect">
            <a:avLst>
              <a:gd name="adj" fmla="val 9941"/>
            </a:avLst>
          </a:prstGeom>
          <a:solidFill>
            <a:srgbClr val="007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125 </a:t>
            </a:r>
            <a:r>
              <a:rPr lang="de-DE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Active</a:t>
            </a:r>
            <a:r>
              <a:rPr lang="de-D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Clients</a:t>
            </a:r>
          </a:p>
          <a:p>
            <a:pPr algn="ctr"/>
            <a:endParaRPr lang="de-D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3D508BE5-ED1C-6B48-92AA-1CE68ABAD1EC}"/>
              </a:ext>
            </a:extLst>
          </p:cNvPr>
          <p:cNvSpPr/>
          <p:nvPr/>
        </p:nvSpPr>
        <p:spPr>
          <a:xfrm>
            <a:off x="4978734" y="1036087"/>
            <a:ext cx="2156212" cy="1213835"/>
          </a:xfrm>
          <a:prstGeom prst="roundRect">
            <a:avLst>
              <a:gd name="adj" fmla="val 9941"/>
            </a:avLst>
          </a:prstGeom>
          <a:solidFill>
            <a:srgbClr val="004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44 Mio. Euro Revenue in 2021</a:t>
            </a:r>
          </a:p>
          <a:p>
            <a:pPr algn="ctr"/>
            <a:endParaRPr lang="de-D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Abgerundetes Rechteck 32">
            <a:extLst>
              <a:ext uri="{FF2B5EF4-FFF2-40B4-BE49-F238E27FC236}">
                <a16:creationId xmlns:a16="http://schemas.microsoft.com/office/drawing/2014/main" id="{C840B913-8BCD-C54E-A864-3606F7FCCCD1}"/>
              </a:ext>
            </a:extLst>
          </p:cNvPr>
          <p:cNvSpPr/>
          <p:nvPr/>
        </p:nvSpPr>
        <p:spPr>
          <a:xfrm>
            <a:off x="2774373" y="1039775"/>
            <a:ext cx="2156212" cy="1213835"/>
          </a:xfrm>
          <a:prstGeom prst="roundRect">
            <a:avLst>
              <a:gd name="adj" fmla="val 9941"/>
            </a:avLst>
          </a:prstGeom>
          <a:solidFill>
            <a:srgbClr val="6BA0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Privately-Owned</a:t>
            </a:r>
            <a:endParaRPr lang="de-D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96DFC047-20BB-1A4C-BAEC-3D1825F58C5B}"/>
              </a:ext>
            </a:extLst>
          </p:cNvPr>
          <p:cNvSpPr/>
          <p:nvPr/>
        </p:nvSpPr>
        <p:spPr>
          <a:xfrm>
            <a:off x="568332" y="1045511"/>
            <a:ext cx="2156212" cy="1213835"/>
          </a:xfrm>
          <a:prstGeom prst="roundRect">
            <a:avLst>
              <a:gd name="adj" fmla="val 994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Founded</a:t>
            </a:r>
            <a:endParaRPr lang="de-DE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1994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D734A11-FFA8-46DB-9FBD-A117A9AC94D0}"/>
              </a:ext>
            </a:extLst>
          </p:cNvPr>
          <p:cNvGrpSpPr/>
          <p:nvPr/>
        </p:nvGrpSpPr>
        <p:grpSpPr>
          <a:xfrm>
            <a:off x="1359175" y="1127399"/>
            <a:ext cx="9435690" cy="4407729"/>
            <a:chOff x="1343006" y="1127399"/>
            <a:chExt cx="9435690" cy="4407729"/>
          </a:xfrm>
        </p:grpSpPr>
        <p:pic>
          <p:nvPicPr>
            <p:cNvPr id="7" name="Grafik 6" descr="Kranz">
              <a:extLst>
                <a:ext uri="{FF2B5EF4-FFF2-40B4-BE49-F238E27FC236}">
                  <a16:creationId xmlns:a16="http://schemas.microsoft.com/office/drawing/2014/main" id="{6156237B-D1AF-499A-979C-9AE0B9356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43006" y="3858638"/>
              <a:ext cx="574525" cy="574525"/>
            </a:xfrm>
            <a:prstGeom prst="rect">
              <a:avLst/>
            </a:prstGeom>
          </p:spPr>
        </p:pic>
        <p:pic>
          <p:nvPicPr>
            <p:cNvPr id="9" name="Grafik 8" descr="Benutzer">
              <a:extLst>
                <a:ext uri="{FF2B5EF4-FFF2-40B4-BE49-F238E27FC236}">
                  <a16:creationId xmlns:a16="http://schemas.microsoft.com/office/drawing/2014/main" id="{2395398C-3B90-4E68-8574-639FFC18B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376761" y="2377719"/>
              <a:ext cx="507009" cy="507009"/>
            </a:xfrm>
            <a:prstGeom prst="rect">
              <a:avLst/>
            </a:prstGeom>
          </p:spPr>
        </p:pic>
        <p:pic>
          <p:nvPicPr>
            <p:cNvPr id="12" name="Grafik 11" descr="Männliches Profil">
              <a:extLst>
                <a:ext uri="{FF2B5EF4-FFF2-40B4-BE49-F238E27FC236}">
                  <a16:creationId xmlns:a16="http://schemas.microsoft.com/office/drawing/2014/main" id="{B75A734B-D568-4084-8430-0DA3841C2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620458" y="1127399"/>
              <a:ext cx="431705" cy="431705"/>
            </a:xfrm>
            <a:prstGeom prst="rect">
              <a:avLst/>
            </a:prstGeom>
          </p:spPr>
        </p:pic>
        <p:pic>
          <p:nvPicPr>
            <p:cNvPr id="14" name="Grafik 13" descr="Abschlusshut">
              <a:extLst>
                <a:ext uri="{FF2B5EF4-FFF2-40B4-BE49-F238E27FC236}">
                  <a16:creationId xmlns:a16="http://schemas.microsoft.com/office/drawing/2014/main" id="{4C8C6312-1155-4920-B9C5-195A69F8A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191050" y="4607688"/>
              <a:ext cx="504686" cy="504686"/>
            </a:xfrm>
            <a:prstGeom prst="rect">
              <a:avLst/>
            </a:prstGeom>
          </p:spPr>
        </p:pic>
        <p:pic>
          <p:nvPicPr>
            <p:cNvPr id="16" name="Grafik 15" descr="Verbindungen">
              <a:extLst>
                <a:ext uri="{FF2B5EF4-FFF2-40B4-BE49-F238E27FC236}">
                  <a16:creationId xmlns:a16="http://schemas.microsoft.com/office/drawing/2014/main" id="{5B3590D8-46B5-4501-B208-3F7E924AE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810494" y="4957156"/>
              <a:ext cx="460954" cy="460954"/>
            </a:xfrm>
            <a:prstGeom prst="rect">
              <a:avLst/>
            </a:prstGeom>
          </p:spPr>
        </p:pic>
        <p:pic>
          <p:nvPicPr>
            <p:cNvPr id="18" name="Grafik 17" descr="Benutzernetzwerk">
              <a:extLst>
                <a:ext uri="{FF2B5EF4-FFF2-40B4-BE49-F238E27FC236}">
                  <a16:creationId xmlns:a16="http://schemas.microsoft.com/office/drawing/2014/main" id="{609E6925-BE85-4FB9-A678-699466061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534135" y="4970360"/>
              <a:ext cx="564768" cy="564768"/>
            </a:xfrm>
            <a:prstGeom prst="rect">
              <a:avLst/>
            </a:prstGeom>
          </p:spPr>
        </p:pic>
        <p:pic>
          <p:nvPicPr>
            <p:cNvPr id="20" name="Grafik 19" descr="Stadt">
              <a:extLst>
                <a:ext uri="{FF2B5EF4-FFF2-40B4-BE49-F238E27FC236}">
                  <a16:creationId xmlns:a16="http://schemas.microsoft.com/office/drawing/2014/main" id="{4DC073FE-5303-43ED-A823-69046FACE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0209415" y="1418514"/>
              <a:ext cx="569281" cy="569281"/>
            </a:xfrm>
            <a:prstGeom prst="rect">
              <a:avLst/>
            </a:prstGeom>
          </p:spPr>
        </p:pic>
        <p:pic>
          <p:nvPicPr>
            <p:cNvPr id="22" name="Grafik 21" descr="Tageskalender">
              <a:extLst>
                <a:ext uri="{FF2B5EF4-FFF2-40B4-BE49-F238E27FC236}">
                  <a16:creationId xmlns:a16="http://schemas.microsoft.com/office/drawing/2014/main" id="{218D4C56-226D-4CEC-A115-5E5053451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420897" y="1127399"/>
              <a:ext cx="418742" cy="418742"/>
            </a:xfrm>
            <a:prstGeom prst="rect">
              <a:avLst/>
            </a:prstGeom>
          </p:spPr>
        </p:pic>
        <p:pic>
          <p:nvPicPr>
            <p:cNvPr id="24" name="Grafik 23" descr="Geld">
              <a:extLst>
                <a:ext uri="{FF2B5EF4-FFF2-40B4-BE49-F238E27FC236}">
                  <a16:creationId xmlns:a16="http://schemas.microsoft.com/office/drawing/2014/main" id="{863B987F-DF24-4137-AB3D-0CB998EB3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820897" y="1202579"/>
              <a:ext cx="431870" cy="431870"/>
            </a:xfrm>
            <a:prstGeom prst="rect">
              <a:avLst/>
            </a:prstGeom>
          </p:spPr>
        </p:pic>
        <p:pic>
          <p:nvPicPr>
            <p:cNvPr id="26" name="Grafik 25" descr="Händedruck">
              <a:extLst>
                <a:ext uri="{FF2B5EF4-FFF2-40B4-BE49-F238E27FC236}">
                  <a16:creationId xmlns:a16="http://schemas.microsoft.com/office/drawing/2014/main" id="{B5668198-7D18-417E-B618-ED99C0E56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7949954" y="1127399"/>
              <a:ext cx="582230" cy="582230"/>
            </a:xfrm>
            <a:prstGeom prst="rect">
              <a:avLst/>
            </a:prstGeom>
          </p:spPr>
        </p:pic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F3C7C8D5-F63E-4E76-9E32-4DF9B8E4393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716828" y="2547694"/>
              <a:ext cx="2470925" cy="778182"/>
            </a:xfrm>
            <a:prstGeom prst="rect">
              <a:avLst/>
            </a:prstGeom>
            <a:blipFill>
              <a:blip r:embed="rId2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rtlCol="0" anchor="ctr">
              <a:noAutofit/>
            </a:bodyPr>
            <a:lstStyle/>
            <a:p>
              <a:pPr algn="ctr"/>
              <a:endParaRPr lang="de-DE" sz="200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789736B4-32F6-419E-B1E6-AD8CECEFBDAF}"/>
                </a:ext>
              </a:extLst>
            </p:cNvPr>
            <p:cNvSpPr txBox="1"/>
            <p:nvPr/>
          </p:nvSpPr>
          <p:spPr>
            <a:xfrm>
              <a:off x="2909056" y="3777181"/>
              <a:ext cx="5332977" cy="313902"/>
            </a:xfrm>
            <a:prstGeom prst="rect">
              <a:avLst/>
            </a:prstGeom>
          </p:spPr>
          <p:txBody>
            <a:bodyPr vert="horz" wrap="none" lIns="91440" tIns="0" rIns="91440" bIns="4572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  <a:buClr>
                  <a:srgbClr val="246DA0"/>
                </a:buClr>
              </a:pPr>
              <a:r>
                <a:rPr lang="de-DE" sz="24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2400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Your</a:t>
              </a:r>
              <a:r>
                <a:rPr lang="de-DE" sz="24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2400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partner</a:t>
              </a:r>
              <a:r>
                <a:rPr lang="de-DE" sz="24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2400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for</a:t>
              </a:r>
              <a:r>
                <a:rPr lang="de-DE" sz="24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digital </a:t>
              </a:r>
              <a:r>
                <a:rPr lang="de-DE" sz="2400" b="1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change</a:t>
              </a:r>
              <a:endParaRPr lang="de-DE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90000"/>
                </a:lnSpc>
                <a:spcBef>
                  <a:spcPts val="1000"/>
                </a:spcBef>
                <a:buClr>
                  <a:srgbClr val="246DA0"/>
                </a:buClr>
                <a:buFont typeface="Wingdings" panose="05000000000000000000" pitchFamily="2" charset="2"/>
                <a:buNone/>
              </a:pPr>
              <a:endParaRPr lang="de-DE" sz="2400" dirty="0">
                <a:solidFill>
                  <a:srgbClr val="246D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3CBCBDF5-47E6-4127-848C-D3E6F850B417}"/>
                </a:ext>
              </a:extLst>
            </p:cNvPr>
            <p:cNvSpPr txBox="1"/>
            <p:nvPr/>
          </p:nvSpPr>
          <p:spPr>
            <a:xfrm>
              <a:off x="2897503" y="4167113"/>
              <a:ext cx="5332977" cy="313902"/>
            </a:xfrm>
            <a:prstGeom prst="rect">
              <a:avLst/>
            </a:prstGeom>
          </p:spPr>
          <p:txBody>
            <a:bodyPr vert="horz" wrap="none" lIns="91440" tIns="0" rIns="91440" bIns="45720" rtlCol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  <a:buClr>
                  <a:srgbClr val="246DA0"/>
                </a:buClr>
              </a:pPr>
              <a:r>
                <a:rPr lang="de-DE" sz="2400" dirty="0">
                  <a:solidFill>
                    <a:srgbClr val="246D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24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Individual IT </a:t>
              </a:r>
              <a:r>
                <a:rPr lang="de-DE" sz="2400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solutions</a:t>
              </a:r>
              <a:r>
                <a:rPr lang="de-DE" sz="24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2400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from</a:t>
              </a:r>
              <a:r>
                <a:rPr lang="de-DE" sz="24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2400" dirty="0" err="1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one</a:t>
              </a:r>
              <a:r>
                <a:rPr lang="de-DE" sz="24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source</a:t>
              </a:r>
              <a:endParaRPr lang="de-DE" sz="2400" dirty="0">
                <a:solidFill>
                  <a:srgbClr val="246D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" name="Grafik 2">
            <a:extLst>
              <a:ext uri="{FF2B5EF4-FFF2-40B4-BE49-F238E27FC236}">
                <a16:creationId xmlns:a16="http://schemas.microsoft.com/office/drawing/2014/main" id="{2E41C226-9F83-406D-8818-AE4FAF9D8F6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3922" y="4862207"/>
            <a:ext cx="874488" cy="1209684"/>
          </a:xfrm>
          <a:prstGeom prst="rect">
            <a:avLst/>
          </a:prstGeom>
        </p:spPr>
      </p:pic>
      <p:pic>
        <p:nvPicPr>
          <p:cNvPr id="35" name="Grafik 4" descr="Ein Bild, das Text enthält.&#10;&#10;Beschreibung automatisch generiert.">
            <a:extLst>
              <a:ext uri="{FF2B5EF4-FFF2-40B4-BE49-F238E27FC236}">
                <a16:creationId xmlns:a16="http://schemas.microsoft.com/office/drawing/2014/main" id="{340A21AE-137F-474C-B383-CB9BDA75FD4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166402" y="4862210"/>
            <a:ext cx="1181100" cy="1209675"/>
          </a:xfrm>
          <a:prstGeom prst="rect">
            <a:avLst/>
          </a:prstGeom>
        </p:spPr>
      </p:pic>
      <p:sp>
        <p:nvSpPr>
          <p:cNvPr id="32" name="Titel 1">
            <a:extLst>
              <a:ext uri="{FF2B5EF4-FFF2-40B4-BE49-F238E27FC236}">
                <a16:creationId xmlns:a16="http://schemas.microsoft.com/office/drawing/2014/main" id="{243E7EF1-D20B-49D9-8C27-660784710739}"/>
              </a:ext>
            </a:extLst>
          </p:cNvPr>
          <p:cNvSpPr txBox="1">
            <a:spLocks/>
          </p:cNvSpPr>
          <p:nvPr/>
        </p:nvSpPr>
        <p:spPr>
          <a:xfrm>
            <a:off x="602744" y="95219"/>
            <a:ext cx="10515600" cy="678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About MT AG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3457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  <a:cs typeface="Arial" panose="020B0604020202020204" pitchFamily="34" charset="0"/>
              </a:rPr>
              <a:t>About Me</a:t>
            </a:r>
            <a:endParaRPr lang="en-GB" noProof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3C6252-C281-754F-9CB3-7FAA26002B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platzhalter 2"/>
          <p:cNvSpPr txBox="1">
            <a:spLocks/>
          </p:cNvSpPr>
          <p:nvPr/>
        </p:nvSpPr>
        <p:spPr>
          <a:xfrm>
            <a:off x="695326" y="3681056"/>
            <a:ext cx="10801348" cy="309656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Moritz Klein</a:t>
            </a:r>
          </a:p>
        </p:txBody>
      </p:sp>
      <p:pic>
        <p:nvPicPr>
          <p:cNvPr id="14" name="Bildplatzhalter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4806" y="1845793"/>
            <a:ext cx="1652962" cy="1652962"/>
          </a:xfrm>
          <a:prstGeom prst="rect">
            <a:avLst/>
          </a:prstGeom>
        </p:spPr>
      </p:pic>
      <p:sp>
        <p:nvSpPr>
          <p:cNvPr id="15" name="Textplatzhalter 2"/>
          <p:cNvSpPr txBox="1">
            <a:spLocks/>
          </p:cNvSpPr>
          <p:nvPr/>
        </p:nvSpPr>
        <p:spPr>
          <a:xfrm>
            <a:off x="2706343" y="1920976"/>
            <a:ext cx="8790330" cy="3400324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Consultant APEX at MT AG</a:t>
            </a:r>
            <a:b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APEX Developer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release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( 2004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called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HTMLDB 1.5 )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Oracle Developer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2001 (SQL, PL/SQL, OWB)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Host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Oracle APEX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Meetups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Frankfurt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622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251A4-325A-764D-B640-A20C1C958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 love about APEX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0678E-1258-394D-9EA2-4D597FEB7EE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Stable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Easy to use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Flexible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Designed as open as possible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 lot of ready to use APIs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7EA0D8-EDAD-0546-81E2-C7CEDA334C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24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69466-36AD-BD4F-9A83-54DBF44B9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APEX APIs – </a:t>
            </a:r>
            <a:r>
              <a:rPr lang="de-DE" dirty="0" err="1"/>
              <a:t>Audiences</a:t>
            </a:r>
            <a:r>
              <a:rPr lang="de-DE" dirty="0"/>
              <a:t> 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6359CA32-D134-4487-A50E-BC32BA317698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838200" y="1475297"/>
          <a:ext cx="10515600" cy="4510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7E2BD76-8FBD-C545-B7F8-17DA69179E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50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23A9A-9BE6-7B47-9E4F-12C759CEC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APEX APIs – Types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5CAC4E6-9D5E-E04E-9927-189F70CC862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120014220"/>
              </p:ext>
            </p:extLst>
          </p:nvPr>
        </p:nvGraphicFramePr>
        <p:xfrm>
          <a:off x="838200" y="1475297"/>
          <a:ext cx="10515600" cy="4510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D261B1-050E-F346-B684-002B86975F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27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47294-E467-374A-B223-122395FEE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them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F456349-7C3D-49F7-B04C-00D420C0B136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986388099"/>
              </p:ext>
            </p:extLst>
          </p:nvPr>
        </p:nvGraphicFramePr>
        <p:xfrm>
          <a:off x="838200" y="1475297"/>
          <a:ext cx="10515600" cy="4510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DDAFA-9FEB-CA4A-AFE3-30523A279B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74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6DB4D-6629-2442-9EBE-7FBA2A1BB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BFF85-23D7-5B40-BBDA-629CA616A3D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hlinkClick r:id="rId2"/>
              </a:rPr>
              <a:t>PL/SQL APIs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hlinkClick r:id="rId3"/>
              </a:rPr>
              <a:t>JavaScript APIs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APEX Views</a:t>
            </a:r>
            <a:br>
              <a:rPr lang="en-US" sz="2800" dirty="0"/>
            </a:br>
            <a:r>
              <a:rPr lang="en-US" sz="2800" dirty="0"/>
              <a:t>Workspace Utilities -&gt; Application Express Views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571856-65E9-6248-BFFC-0F4A308764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B19591A0-A7EF-0F11-EF84-3871F9E75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618" y="3551048"/>
            <a:ext cx="8083871" cy="196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85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MTAG">
      <a:dk1>
        <a:srgbClr val="0073AA"/>
      </a:dk1>
      <a:lt1>
        <a:srgbClr val="FFFFFF"/>
      </a:lt1>
      <a:dk2>
        <a:srgbClr val="0073AA"/>
      </a:dk2>
      <a:lt2>
        <a:srgbClr val="E7E6E6"/>
      </a:lt2>
      <a:accent1>
        <a:srgbClr val="0073AA"/>
      </a:accent1>
      <a:accent2>
        <a:srgbClr val="BEBE00"/>
      </a:accent2>
      <a:accent3>
        <a:srgbClr val="E3E3E3"/>
      </a:accent3>
      <a:accent4>
        <a:srgbClr val="AAAAAA"/>
      </a:accent4>
      <a:accent5>
        <a:srgbClr val="F59B0F"/>
      </a:accent5>
      <a:accent6>
        <a:srgbClr val="FFC800"/>
      </a:accent6>
      <a:hlink>
        <a:srgbClr val="005091"/>
      </a:hlink>
      <a:folHlink>
        <a:srgbClr val="0050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0" rIns="91440" bIns="45720" rtlCol="0">
        <a:noAutofit/>
      </a:bodyPr>
      <a:lstStyle>
        <a:defPPr marL="0" marR="0" indent="0" algn="l" defTabSz="914400" rtl="0" eaLnBrk="1" fontAlgn="auto" latinLnBrk="0" hangingPunct="1">
          <a:lnSpc>
            <a:spcPct val="90000"/>
          </a:lnSpc>
          <a:spcBef>
            <a:spcPts val="1000"/>
          </a:spcBef>
          <a:spcAft>
            <a:spcPts val="0"/>
          </a:spcAft>
          <a:buClr>
            <a:srgbClr val="246DA0"/>
          </a:buClr>
          <a:buSzTx/>
          <a:buFont typeface="Wingdings" panose="05000000000000000000" pitchFamily="2" charset="2"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rgbClr val="246DA0"/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vorlage_master_190509_024_.pptx" id="{49AAA13C-74EC-41A7-BFA1-9E39EE8EF09D}" vid="{2E78FF53-EB48-4E6E-9014-EB5ED87751E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C Document" ma:contentTypeID="0x010100E1B4D8F5DE9419409FD49EBFB803B7C0006AD7E61C326E8D4CB9F9FB16E51390A2" ma:contentTypeVersion="12" ma:contentTypeDescription="Ein neues Dokument erstellen." ma:contentTypeScope="" ma:versionID="5f03d0a99a20ab0aa9a85ed0eae1dc10">
  <xsd:schema xmlns:xsd="http://www.w3.org/2001/XMLSchema" xmlns:xs="http://www.w3.org/2001/XMLSchema" xmlns:p="http://schemas.microsoft.com/office/2006/metadata/properties" xmlns:ns2="9bfa5625-deda-40f0-932d-42bd7f5ed1e7" xmlns:ns3="faae27ce-fafc-4c03-88a8-65c3d15dbbcd" targetNamespace="http://schemas.microsoft.com/office/2006/metadata/properties" ma:root="true" ma:fieldsID="2ca00202dca85b6d8c2b235c22024f5d" ns2:_="" ns3:_="">
    <xsd:import namespace="9bfa5625-deda-40f0-932d-42bd7f5ed1e7"/>
    <xsd:import namespace="faae27ce-fafc-4c03-88a8-65c3d15dbbcd"/>
    <xsd:element name="properties">
      <xsd:complexType>
        <xsd:sequence>
          <xsd:element name="documentManagement">
            <xsd:complexType>
              <xsd:all>
                <xsd:element ref="ns2:m4f154c464174ac5b58355c6d2b3e05a" minOccurs="0"/>
                <xsd:element ref="ns2:TaxCatchAll" minOccurs="0"/>
                <xsd:element ref="ns2:TaxCatchAllLabel" minOccurs="0"/>
                <xsd:element ref="ns2:TaxKeywordTaxHTFiel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fa5625-deda-40f0-932d-42bd7f5ed1e7" elementFormDefault="qualified">
    <xsd:import namespace="http://schemas.microsoft.com/office/2006/documentManagement/types"/>
    <xsd:import namespace="http://schemas.microsoft.com/office/infopath/2007/PartnerControls"/>
    <xsd:element name="m4f154c464174ac5b58355c6d2b3e05a" ma:index="8" nillable="true" ma:taxonomy="true" ma:internalName="m4f154c464174ac5b58355c6d2b3e05a" ma:taxonomyFieldName="MCKnowledgeTag" ma:displayName="MTAG Tag" ma:fieldId="{64f154c4-6417-4ac5-b583-55c6d2b3e05a}" ma:sspId="f7321fbc-50bf-429f-9dfc-a6d339caed9c" ma:termSetId="d5a49cda-06ce-400c-a7a4-cfdc8cb3f84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17f00913-e716-498a-a4bf-755cbc033fed}" ma:internalName="TaxCatchAll" ma:showField="CatchAllData" ma:web="9bfa5625-deda-40f0-932d-42bd7f5ed1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17f00913-e716-498a-a4bf-755cbc033fed}" ma:internalName="TaxCatchAllLabel" ma:readOnly="true" ma:showField="CatchAllDataLabel" ma:web="9bfa5625-deda-40f0-932d-42bd7f5ed1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2" nillable="true" ma:taxonomy="true" ma:internalName="TaxKeywordTaxHTField" ma:taxonomyFieldName="TaxKeyword" ma:displayName="Mein Tag" ma:fieldId="{23f27201-bee3-471e-b2e7-b64fd8b7ca38}" ma:taxonomyMulti="true" ma:sspId="f7321fbc-50bf-429f-9dfc-a6d339caed9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2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ae27ce-fafc-4c03-88a8-65c3d15dbb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9bfa5625-deda-40f0-932d-42bd7f5ed1e7">
      <Terms xmlns="http://schemas.microsoft.com/office/infopath/2007/PartnerControls"/>
    </TaxKeywordTaxHTField>
    <TaxCatchAll xmlns="9bfa5625-deda-40f0-932d-42bd7f5ed1e7"/>
    <m4f154c464174ac5b58355c6d2b3e05a xmlns="9bfa5625-deda-40f0-932d-42bd7f5ed1e7">
      <Terms xmlns="http://schemas.microsoft.com/office/infopath/2007/PartnerControls"/>
    </m4f154c464174ac5b58355c6d2b3e05a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0C2E6E-2C28-4E98-8E6B-F57E3E7B75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fa5625-deda-40f0-932d-42bd7f5ed1e7"/>
    <ds:schemaRef ds:uri="faae27ce-fafc-4c03-88a8-65c3d15dbb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2881DC-878F-475A-BFBD-6AFFFB96F745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9bfa5625-deda-40f0-932d-42bd7f5ed1e7"/>
    <ds:schemaRef ds:uri="http://schemas.openxmlformats.org/package/2006/metadata/core-properties"/>
    <ds:schemaRef ds:uri="faae27ce-fafc-4c03-88a8-65c3d15dbbcd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2CAA281-0935-44E2-A4D2-E6B2951359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736</TotalTime>
  <Words>395</Words>
  <Application>Microsoft Macintosh PowerPoint</Application>
  <PresentationFormat>Widescreen</PresentationFormat>
  <Paragraphs>140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-webkit-standard</vt:lpstr>
      <vt:lpstr>Arial</vt:lpstr>
      <vt:lpstr>Calibri</vt:lpstr>
      <vt:lpstr>Wingdings</vt:lpstr>
      <vt:lpstr>Office</vt:lpstr>
      <vt:lpstr>PowerPoint Presentation</vt:lpstr>
      <vt:lpstr>APEX APIs for Everyone</vt:lpstr>
      <vt:lpstr>PowerPoint Presentation</vt:lpstr>
      <vt:lpstr>About Me</vt:lpstr>
      <vt:lpstr>What I love about APEX</vt:lpstr>
      <vt:lpstr>APEX APIs – Audiences </vt:lpstr>
      <vt:lpstr>APEX APIs – Types</vt:lpstr>
      <vt:lpstr>Why use them</vt:lpstr>
      <vt:lpstr>Resources</vt:lpstr>
      <vt:lpstr>Favorites (PL/SQL)</vt:lpstr>
      <vt:lpstr>Favorites (JS)</vt:lpstr>
      <vt:lpstr>Favorites (Views)</vt:lpstr>
      <vt:lpstr>APEX Collections</vt:lpstr>
      <vt:lpstr>Demo</vt:lpstr>
      <vt:lpstr>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Sebastian Schellenberg</dc:creator>
  <cp:lastModifiedBy>Klein, Moritz</cp:lastModifiedBy>
  <cp:revision>21</cp:revision>
  <dcterms:created xsi:type="dcterms:W3CDTF">2019-11-14T10:27:05Z</dcterms:created>
  <dcterms:modified xsi:type="dcterms:W3CDTF">2022-05-29T08:55:29Z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0x010100E1B4D8F5DE9419409FD49EBFB803B7C0006AD7E61C326E8D4CB9F9FB16E51390A2</vt:lpwstr>
  </property>
  <property fmtid="{D5CDD505-2E9C-101B-9397-08002B2CF9AE}" pid="3" name="TaxKeyword">
    <vt:lpwstr/>
  </property>
  <property fmtid="{D5CDD505-2E9C-101B-9397-08002B2CF9AE}" pid="4" name="MCKnowledgeTag">
    <vt:lpwstr/>
  </property>
</Properties>
</file>