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288" r:id="rId2"/>
    <p:sldId id="361" r:id="rId3"/>
    <p:sldId id="362" r:id="rId4"/>
    <p:sldId id="339" r:id="rId5"/>
    <p:sldId id="295" r:id="rId6"/>
    <p:sldId id="363" r:id="rId7"/>
    <p:sldId id="305" r:id="rId8"/>
    <p:sldId id="360" r:id="rId9"/>
    <p:sldId id="300" r:id="rId10"/>
    <p:sldId id="306" r:id="rId11"/>
    <p:sldId id="307" r:id="rId12"/>
    <p:sldId id="302" r:id="rId13"/>
    <p:sldId id="308" r:id="rId14"/>
    <p:sldId id="313" r:id="rId15"/>
    <p:sldId id="315" r:id="rId16"/>
    <p:sldId id="365" r:id="rId17"/>
    <p:sldId id="323" r:id="rId18"/>
    <p:sldId id="322" r:id="rId19"/>
    <p:sldId id="364" r:id="rId20"/>
    <p:sldId id="330" r:id="rId21"/>
    <p:sldId id="367" r:id="rId22"/>
    <p:sldId id="370" r:id="rId23"/>
    <p:sldId id="341" r:id="rId24"/>
    <p:sldId id="326" r:id="rId25"/>
    <p:sldId id="331" r:id="rId26"/>
    <p:sldId id="368" r:id="rId27"/>
    <p:sldId id="371" r:id="rId28"/>
    <p:sldId id="372" r:id="rId29"/>
    <p:sldId id="342" r:id="rId30"/>
    <p:sldId id="327" r:id="rId31"/>
    <p:sldId id="328" r:id="rId32"/>
    <p:sldId id="343" r:id="rId33"/>
    <p:sldId id="373" r:id="rId34"/>
    <p:sldId id="332" r:id="rId35"/>
    <p:sldId id="374" r:id="rId36"/>
    <p:sldId id="344" r:id="rId37"/>
    <p:sldId id="333" r:id="rId38"/>
    <p:sldId id="324" r:id="rId39"/>
    <p:sldId id="334" r:id="rId40"/>
    <p:sldId id="335" r:id="rId41"/>
    <p:sldId id="369" r:id="rId42"/>
    <p:sldId id="375" r:id="rId43"/>
    <p:sldId id="376" r:id="rId44"/>
    <p:sldId id="338" r:id="rId45"/>
    <p:sldId id="345" r:id="rId46"/>
    <p:sldId id="346" r:id="rId47"/>
    <p:sldId id="347" r:id="rId48"/>
    <p:sldId id="380" r:id="rId49"/>
    <p:sldId id="381" r:id="rId50"/>
    <p:sldId id="382" r:id="rId51"/>
    <p:sldId id="383" r:id="rId52"/>
    <p:sldId id="384" r:id="rId53"/>
    <p:sldId id="379" r:id="rId54"/>
    <p:sldId id="386" r:id="rId55"/>
    <p:sldId id="392" r:id="rId56"/>
    <p:sldId id="389" r:id="rId57"/>
    <p:sldId id="390" r:id="rId58"/>
    <p:sldId id="391" r:id="rId59"/>
    <p:sldId id="393" r:id="rId60"/>
    <p:sldId id="394" r:id="rId61"/>
    <p:sldId id="396" r:id="rId62"/>
    <p:sldId id="400" r:id="rId63"/>
    <p:sldId id="401" r:id="rId64"/>
    <p:sldId id="378" r:id="rId65"/>
    <p:sldId id="377" r:id="rId66"/>
    <p:sldId id="293" r:id="rId67"/>
  </p:sldIdLst>
  <p:sldSz cx="18288000" cy="10287000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  <p:embeddedFont>
      <p:font typeface="Roboto Condensed" panose="02000000000000000000" pitchFamily="2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5" pos="58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9" autoAdjust="0"/>
    <p:restoredTop sz="42760" autoAdjust="0"/>
  </p:normalViewPr>
  <p:slideViewPr>
    <p:cSldViewPr snapToGrid="0">
      <p:cViewPr varScale="1">
        <p:scale>
          <a:sx n="44" d="100"/>
          <a:sy n="44" d="100"/>
        </p:scale>
        <p:origin x="5706" y="48"/>
      </p:cViewPr>
      <p:guideLst>
        <p:guide orient="horz" pos="2160"/>
        <p:guide pos="2880"/>
        <p:guide pos="5760"/>
        <p:guide orient="horz" pos="3240"/>
        <p:guide pos="586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ł Grzegorczyk" userId="becc379f3c3fb4b1" providerId="Windows Live" clId="Web-{C73030E8-CB60-4FF6-BC64-8D3F9A084501}"/>
    <pc:docChg chg="modSld">
      <pc:chgData name="Rafał Grzegorczyk" userId="becc379f3c3fb4b1" providerId="Windows Live" clId="Web-{C73030E8-CB60-4FF6-BC64-8D3F9A084501}" dt="2021-09-06T20:52:26.275" v="3" actId="1076"/>
      <pc:docMkLst>
        <pc:docMk/>
      </pc:docMkLst>
      <pc:sldChg chg="modSp">
        <pc:chgData name="Rafał Grzegorczyk" userId="becc379f3c3fb4b1" providerId="Windows Live" clId="Web-{C73030E8-CB60-4FF6-BC64-8D3F9A084501}" dt="2021-09-06T20:52:26.275" v="3" actId="1076"/>
        <pc:sldMkLst>
          <pc:docMk/>
          <pc:sldMk cId="4003009408" sldId="288"/>
        </pc:sldMkLst>
        <pc:spChg chg="mod">
          <ac:chgData name="Rafał Grzegorczyk" userId="becc379f3c3fb4b1" providerId="Windows Live" clId="Web-{C73030E8-CB60-4FF6-BC64-8D3F9A084501}" dt="2021-09-06T20:52:08.791" v="0" actId="1076"/>
          <ac:spMkLst>
            <pc:docMk/>
            <pc:sldMk cId="4003009408" sldId="288"/>
            <ac:spMk id="13" creationId="{00000000-0000-0000-0000-000000000000}"/>
          </ac:spMkLst>
        </pc:spChg>
        <pc:picChg chg="mod">
          <ac:chgData name="Rafał Grzegorczyk" userId="becc379f3c3fb4b1" providerId="Windows Live" clId="Web-{C73030E8-CB60-4FF6-BC64-8D3F9A084501}" dt="2021-09-06T20:52:26.275" v="3" actId="1076"/>
          <ac:picMkLst>
            <pc:docMk/>
            <pc:sldMk cId="4003009408" sldId="288"/>
            <ac:picMk id="14" creationId="{00000000-0000-0000-0000-000000000000}"/>
          </ac:picMkLst>
        </pc:picChg>
      </pc:sldChg>
    </pc:docChg>
  </pc:docChgLst>
  <pc:docChgLst>
    <pc:chgData name="Rafał Grzegorczyk" userId="becc379f3c3fb4b1" providerId="LiveId" clId="{22BF3025-FD76-44D4-B94A-F902F67E0DC1}"/>
    <pc:docChg chg="undo redo custSel modSld">
      <pc:chgData name="Rafał Grzegorczyk" userId="becc379f3c3fb4b1" providerId="LiveId" clId="{22BF3025-FD76-44D4-B94A-F902F67E0DC1}" dt="2021-10-18T05:56:30.732" v="59" actId="20577"/>
      <pc:docMkLst>
        <pc:docMk/>
      </pc:docMkLst>
      <pc:sldChg chg="modNotesTx">
        <pc:chgData name="Rafał Grzegorczyk" userId="becc379f3c3fb4b1" providerId="LiveId" clId="{22BF3025-FD76-44D4-B94A-F902F67E0DC1}" dt="2021-10-18T05:53:51.819" v="0" actId="20577"/>
        <pc:sldMkLst>
          <pc:docMk/>
          <pc:sldMk cId="4003009408" sldId="288"/>
        </pc:sldMkLst>
      </pc:sldChg>
      <pc:sldChg chg="modNotesTx">
        <pc:chgData name="Rafał Grzegorczyk" userId="becc379f3c3fb4b1" providerId="LiveId" clId="{22BF3025-FD76-44D4-B94A-F902F67E0DC1}" dt="2021-10-18T05:56:30.732" v="59" actId="20577"/>
        <pc:sldMkLst>
          <pc:docMk/>
          <pc:sldMk cId="145484580" sldId="293"/>
        </pc:sldMkLst>
      </pc:sldChg>
      <pc:sldChg chg="modNotesTx">
        <pc:chgData name="Rafał Grzegorczyk" userId="becc379f3c3fb4b1" providerId="LiveId" clId="{22BF3025-FD76-44D4-B94A-F902F67E0DC1}" dt="2021-10-18T05:54:03.635" v="4" actId="20577"/>
        <pc:sldMkLst>
          <pc:docMk/>
          <pc:sldMk cId="1484602375" sldId="295"/>
        </pc:sldMkLst>
      </pc:sldChg>
      <pc:sldChg chg="modNotesTx">
        <pc:chgData name="Rafał Grzegorczyk" userId="becc379f3c3fb4b1" providerId="LiveId" clId="{22BF3025-FD76-44D4-B94A-F902F67E0DC1}" dt="2021-10-18T05:54:11.952" v="8" actId="20577"/>
        <pc:sldMkLst>
          <pc:docMk/>
          <pc:sldMk cId="101129770" sldId="300"/>
        </pc:sldMkLst>
      </pc:sldChg>
      <pc:sldChg chg="modNotesTx">
        <pc:chgData name="Rafał Grzegorczyk" userId="becc379f3c3fb4b1" providerId="LiveId" clId="{22BF3025-FD76-44D4-B94A-F902F67E0DC1}" dt="2021-10-18T05:54:28.348" v="11" actId="20577"/>
        <pc:sldMkLst>
          <pc:docMk/>
          <pc:sldMk cId="3823533623" sldId="302"/>
        </pc:sldMkLst>
      </pc:sldChg>
      <pc:sldChg chg="modNotesTx">
        <pc:chgData name="Rafał Grzegorczyk" userId="becc379f3c3fb4b1" providerId="LiveId" clId="{22BF3025-FD76-44D4-B94A-F902F67E0DC1}" dt="2021-10-18T05:54:08.105" v="6" actId="20577"/>
        <pc:sldMkLst>
          <pc:docMk/>
          <pc:sldMk cId="2647928948" sldId="305"/>
        </pc:sldMkLst>
      </pc:sldChg>
      <pc:sldChg chg="modNotesTx">
        <pc:chgData name="Rafał Grzegorczyk" userId="becc379f3c3fb4b1" providerId="LiveId" clId="{22BF3025-FD76-44D4-B94A-F902F67E0DC1}" dt="2021-10-18T05:54:15.649" v="9" actId="20577"/>
        <pc:sldMkLst>
          <pc:docMk/>
          <pc:sldMk cId="3912254495" sldId="306"/>
        </pc:sldMkLst>
      </pc:sldChg>
      <pc:sldChg chg="modNotesTx">
        <pc:chgData name="Rafał Grzegorczyk" userId="becc379f3c3fb4b1" providerId="LiveId" clId="{22BF3025-FD76-44D4-B94A-F902F67E0DC1}" dt="2021-10-18T05:54:17.541" v="10" actId="20577"/>
        <pc:sldMkLst>
          <pc:docMk/>
          <pc:sldMk cId="3350651510" sldId="307"/>
        </pc:sldMkLst>
      </pc:sldChg>
      <pc:sldChg chg="modNotesTx">
        <pc:chgData name="Rafał Grzegorczyk" userId="becc379f3c3fb4b1" providerId="LiveId" clId="{22BF3025-FD76-44D4-B94A-F902F67E0DC1}" dt="2021-10-18T05:54:30.372" v="12" actId="20577"/>
        <pc:sldMkLst>
          <pc:docMk/>
          <pc:sldMk cId="379046613" sldId="308"/>
        </pc:sldMkLst>
      </pc:sldChg>
      <pc:sldChg chg="modNotesTx">
        <pc:chgData name="Rafał Grzegorczyk" userId="becc379f3c3fb4b1" providerId="LiveId" clId="{22BF3025-FD76-44D4-B94A-F902F67E0DC1}" dt="2021-10-18T05:54:32.309" v="13" actId="20577"/>
        <pc:sldMkLst>
          <pc:docMk/>
          <pc:sldMk cId="3038892914" sldId="313"/>
        </pc:sldMkLst>
      </pc:sldChg>
      <pc:sldChg chg="modNotesTx">
        <pc:chgData name="Rafał Grzegorczyk" userId="becc379f3c3fb4b1" providerId="LiveId" clId="{22BF3025-FD76-44D4-B94A-F902F67E0DC1}" dt="2021-10-18T05:54:33.838" v="14" actId="20577"/>
        <pc:sldMkLst>
          <pc:docMk/>
          <pc:sldMk cId="963430705" sldId="315"/>
        </pc:sldMkLst>
      </pc:sldChg>
      <pc:sldChg chg="modNotesTx">
        <pc:chgData name="Rafał Grzegorczyk" userId="becc379f3c3fb4b1" providerId="LiveId" clId="{22BF3025-FD76-44D4-B94A-F902F67E0DC1}" dt="2021-10-18T05:54:38.458" v="17" actId="20577"/>
        <pc:sldMkLst>
          <pc:docMk/>
          <pc:sldMk cId="1447582396" sldId="322"/>
        </pc:sldMkLst>
      </pc:sldChg>
      <pc:sldChg chg="modNotesTx">
        <pc:chgData name="Rafał Grzegorczyk" userId="becc379f3c3fb4b1" providerId="LiveId" clId="{22BF3025-FD76-44D4-B94A-F902F67E0DC1}" dt="2021-10-18T05:54:36.842" v="16" actId="20577"/>
        <pc:sldMkLst>
          <pc:docMk/>
          <pc:sldMk cId="2260901430" sldId="323"/>
        </pc:sldMkLst>
      </pc:sldChg>
      <pc:sldChg chg="modNotesTx">
        <pc:chgData name="Rafał Grzegorczyk" userId="becc379f3c3fb4b1" providerId="LiveId" clId="{22BF3025-FD76-44D4-B94A-F902F67E0DC1}" dt="2021-10-18T05:55:11.569" v="33" actId="20577"/>
        <pc:sldMkLst>
          <pc:docMk/>
          <pc:sldMk cId="2262074188" sldId="324"/>
        </pc:sldMkLst>
      </pc:sldChg>
      <pc:sldChg chg="modNotesTx">
        <pc:chgData name="Rafał Grzegorczyk" userId="becc379f3c3fb4b1" providerId="LiveId" clId="{22BF3025-FD76-44D4-B94A-F902F67E0DC1}" dt="2021-10-18T05:54:48.866" v="22" actId="20577"/>
        <pc:sldMkLst>
          <pc:docMk/>
          <pc:sldMk cId="582891743" sldId="326"/>
        </pc:sldMkLst>
      </pc:sldChg>
      <pc:sldChg chg="modNotesTx">
        <pc:chgData name="Rafał Grzegorczyk" userId="becc379f3c3fb4b1" providerId="LiveId" clId="{22BF3025-FD76-44D4-B94A-F902F67E0DC1}" dt="2021-10-18T05:54:59.049" v="27" actId="20577"/>
        <pc:sldMkLst>
          <pc:docMk/>
          <pc:sldMk cId="3268236316" sldId="327"/>
        </pc:sldMkLst>
      </pc:sldChg>
      <pc:sldChg chg="modNotesTx">
        <pc:chgData name="Rafał Grzegorczyk" userId="becc379f3c3fb4b1" providerId="LiveId" clId="{22BF3025-FD76-44D4-B94A-F902F67E0DC1}" dt="2021-10-18T05:55:00.613" v="28" actId="20577"/>
        <pc:sldMkLst>
          <pc:docMk/>
          <pc:sldMk cId="3826355163" sldId="328"/>
        </pc:sldMkLst>
      </pc:sldChg>
      <pc:sldChg chg="modNotesTx">
        <pc:chgData name="Rafał Grzegorczyk" userId="becc379f3c3fb4b1" providerId="LiveId" clId="{22BF3025-FD76-44D4-B94A-F902F67E0DC1}" dt="2021-10-18T05:54:41.726" v="19" actId="20577"/>
        <pc:sldMkLst>
          <pc:docMk/>
          <pc:sldMk cId="4290061270" sldId="330"/>
        </pc:sldMkLst>
      </pc:sldChg>
      <pc:sldChg chg="modNotesTx">
        <pc:chgData name="Rafał Grzegorczyk" userId="becc379f3c3fb4b1" providerId="LiveId" clId="{22BF3025-FD76-44D4-B94A-F902F67E0DC1}" dt="2021-10-18T05:54:50.564" v="23" actId="20577"/>
        <pc:sldMkLst>
          <pc:docMk/>
          <pc:sldMk cId="3535512580" sldId="331"/>
        </pc:sldMkLst>
      </pc:sldChg>
      <pc:sldChg chg="modNotesTx">
        <pc:chgData name="Rafał Grzegorczyk" userId="becc379f3c3fb4b1" providerId="LiveId" clId="{22BF3025-FD76-44D4-B94A-F902F67E0DC1}" dt="2021-10-18T05:55:04.609" v="30" actId="20577"/>
        <pc:sldMkLst>
          <pc:docMk/>
          <pc:sldMk cId="221832153" sldId="332"/>
        </pc:sldMkLst>
      </pc:sldChg>
      <pc:sldChg chg="modNotesTx">
        <pc:chgData name="Rafał Grzegorczyk" userId="becc379f3c3fb4b1" providerId="LiveId" clId="{22BF3025-FD76-44D4-B94A-F902F67E0DC1}" dt="2021-10-18T05:55:10.030" v="32" actId="20577"/>
        <pc:sldMkLst>
          <pc:docMk/>
          <pc:sldMk cId="1181920531" sldId="333"/>
        </pc:sldMkLst>
      </pc:sldChg>
      <pc:sldChg chg="modNotesTx">
        <pc:chgData name="Rafał Grzegorczyk" userId="becc379f3c3fb4b1" providerId="LiveId" clId="{22BF3025-FD76-44D4-B94A-F902F67E0DC1}" dt="2021-10-18T05:55:13.154" v="34" actId="20577"/>
        <pc:sldMkLst>
          <pc:docMk/>
          <pc:sldMk cId="2349640817" sldId="334"/>
        </pc:sldMkLst>
      </pc:sldChg>
      <pc:sldChg chg="modNotesTx">
        <pc:chgData name="Rafał Grzegorczyk" userId="becc379f3c3fb4b1" providerId="LiveId" clId="{22BF3025-FD76-44D4-B94A-F902F67E0DC1}" dt="2021-10-18T05:55:14.734" v="35" actId="20577"/>
        <pc:sldMkLst>
          <pc:docMk/>
          <pc:sldMk cId="368043192" sldId="335"/>
        </pc:sldMkLst>
      </pc:sldChg>
      <pc:sldChg chg="modNotesTx">
        <pc:chgData name="Rafał Grzegorczyk" userId="becc379f3c3fb4b1" providerId="LiveId" clId="{22BF3025-FD76-44D4-B94A-F902F67E0DC1}" dt="2021-10-18T05:55:42.909" v="45" actId="20577"/>
        <pc:sldMkLst>
          <pc:docMk/>
          <pc:sldMk cId="3923679136" sldId="338"/>
        </pc:sldMkLst>
      </pc:sldChg>
      <pc:sldChg chg="modNotesTx">
        <pc:chgData name="Rafał Grzegorczyk" userId="becc379f3c3fb4b1" providerId="LiveId" clId="{22BF3025-FD76-44D4-B94A-F902F67E0DC1}" dt="2021-10-18T05:54:01.065" v="3" actId="20577"/>
        <pc:sldMkLst>
          <pc:docMk/>
          <pc:sldMk cId="1567335852" sldId="339"/>
        </pc:sldMkLst>
      </pc:sldChg>
      <pc:sldChg chg="modNotesTx">
        <pc:chgData name="Rafał Grzegorczyk" userId="becc379f3c3fb4b1" providerId="LiveId" clId="{22BF3025-FD76-44D4-B94A-F902F67E0DC1}" dt="2021-10-18T05:54:47.142" v="21" actId="20577"/>
        <pc:sldMkLst>
          <pc:docMk/>
          <pc:sldMk cId="2317226475" sldId="341"/>
        </pc:sldMkLst>
      </pc:sldChg>
      <pc:sldChg chg="modNotesTx">
        <pc:chgData name="Rafał Grzegorczyk" userId="becc379f3c3fb4b1" providerId="LiveId" clId="{22BF3025-FD76-44D4-B94A-F902F67E0DC1}" dt="2021-10-18T05:54:57.432" v="26" actId="20577"/>
        <pc:sldMkLst>
          <pc:docMk/>
          <pc:sldMk cId="2343070130" sldId="342"/>
        </pc:sldMkLst>
      </pc:sldChg>
      <pc:sldChg chg="modNotesTx">
        <pc:chgData name="Rafał Grzegorczyk" userId="becc379f3c3fb4b1" providerId="LiveId" clId="{22BF3025-FD76-44D4-B94A-F902F67E0DC1}" dt="2021-10-18T05:55:02.186" v="29" actId="20577"/>
        <pc:sldMkLst>
          <pc:docMk/>
          <pc:sldMk cId="2975103875" sldId="343"/>
        </pc:sldMkLst>
      </pc:sldChg>
      <pc:sldChg chg="modNotesTx">
        <pc:chgData name="Rafał Grzegorczyk" userId="becc379f3c3fb4b1" providerId="LiveId" clId="{22BF3025-FD76-44D4-B94A-F902F67E0DC1}" dt="2021-10-18T05:55:08.147" v="31" actId="20577"/>
        <pc:sldMkLst>
          <pc:docMk/>
          <pc:sldMk cId="2039411102" sldId="344"/>
        </pc:sldMkLst>
      </pc:sldChg>
      <pc:sldChg chg="modNotesTx">
        <pc:chgData name="Rafał Grzegorczyk" userId="becc379f3c3fb4b1" providerId="LiveId" clId="{22BF3025-FD76-44D4-B94A-F902F67E0DC1}" dt="2021-10-18T05:55:55.921" v="46" actId="20577"/>
        <pc:sldMkLst>
          <pc:docMk/>
          <pc:sldMk cId="3409185458" sldId="345"/>
        </pc:sldMkLst>
      </pc:sldChg>
      <pc:sldChg chg="modNotesTx">
        <pc:chgData name="Rafał Grzegorczyk" userId="becc379f3c3fb4b1" providerId="LiveId" clId="{22BF3025-FD76-44D4-B94A-F902F67E0DC1}" dt="2021-10-18T05:55:58.246" v="47" actId="20577"/>
        <pc:sldMkLst>
          <pc:docMk/>
          <pc:sldMk cId="2623713863" sldId="346"/>
        </pc:sldMkLst>
      </pc:sldChg>
      <pc:sldChg chg="modNotesTx">
        <pc:chgData name="Rafał Grzegorczyk" userId="becc379f3c3fb4b1" providerId="LiveId" clId="{22BF3025-FD76-44D4-B94A-F902F67E0DC1}" dt="2021-10-18T05:55:59.956" v="48" actId="20577"/>
        <pc:sldMkLst>
          <pc:docMk/>
          <pc:sldMk cId="610849527" sldId="347"/>
        </pc:sldMkLst>
      </pc:sldChg>
      <pc:sldChg chg="modNotesTx">
        <pc:chgData name="Rafał Grzegorczyk" userId="becc379f3c3fb4b1" providerId="LiveId" clId="{22BF3025-FD76-44D4-B94A-F902F67E0DC1}" dt="2021-10-18T05:54:09.902" v="7" actId="20577"/>
        <pc:sldMkLst>
          <pc:docMk/>
          <pc:sldMk cId="3464285857" sldId="360"/>
        </pc:sldMkLst>
      </pc:sldChg>
      <pc:sldChg chg="modNotesTx">
        <pc:chgData name="Rafał Grzegorczyk" userId="becc379f3c3fb4b1" providerId="LiveId" clId="{22BF3025-FD76-44D4-B94A-F902F67E0DC1}" dt="2021-10-18T05:53:53.864" v="1" actId="20577"/>
        <pc:sldMkLst>
          <pc:docMk/>
          <pc:sldMk cId="102688283" sldId="361"/>
        </pc:sldMkLst>
      </pc:sldChg>
      <pc:sldChg chg="modNotesTx">
        <pc:chgData name="Rafał Grzegorczyk" userId="becc379f3c3fb4b1" providerId="LiveId" clId="{22BF3025-FD76-44D4-B94A-F902F67E0DC1}" dt="2021-10-18T05:53:58.202" v="2" actId="20577"/>
        <pc:sldMkLst>
          <pc:docMk/>
          <pc:sldMk cId="730935567" sldId="362"/>
        </pc:sldMkLst>
      </pc:sldChg>
      <pc:sldChg chg="modNotesTx">
        <pc:chgData name="Rafał Grzegorczyk" userId="becc379f3c3fb4b1" providerId="LiveId" clId="{22BF3025-FD76-44D4-B94A-F902F67E0DC1}" dt="2021-10-18T05:54:05.584" v="5" actId="20577"/>
        <pc:sldMkLst>
          <pc:docMk/>
          <pc:sldMk cId="1540998556" sldId="363"/>
        </pc:sldMkLst>
      </pc:sldChg>
      <pc:sldChg chg="modNotesTx">
        <pc:chgData name="Rafał Grzegorczyk" userId="becc379f3c3fb4b1" providerId="LiveId" clId="{22BF3025-FD76-44D4-B94A-F902F67E0DC1}" dt="2021-10-18T05:54:40.132" v="18" actId="20577"/>
        <pc:sldMkLst>
          <pc:docMk/>
          <pc:sldMk cId="1928887451" sldId="364"/>
        </pc:sldMkLst>
      </pc:sldChg>
      <pc:sldChg chg="modNotesTx">
        <pc:chgData name="Rafał Grzegorczyk" userId="becc379f3c3fb4b1" providerId="LiveId" clId="{22BF3025-FD76-44D4-B94A-F902F67E0DC1}" dt="2021-10-18T05:54:35.385" v="15" actId="20577"/>
        <pc:sldMkLst>
          <pc:docMk/>
          <pc:sldMk cId="2456948567" sldId="365"/>
        </pc:sldMkLst>
      </pc:sldChg>
      <pc:sldChg chg="modNotesTx">
        <pc:chgData name="Rafał Grzegorczyk" userId="becc379f3c3fb4b1" providerId="LiveId" clId="{22BF3025-FD76-44D4-B94A-F902F67E0DC1}" dt="2021-10-18T05:54:52.275" v="24" actId="20577"/>
        <pc:sldMkLst>
          <pc:docMk/>
          <pc:sldMk cId="2074339322" sldId="368"/>
        </pc:sldMkLst>
      </pc:sldChg>
      <pc:sldChg chg="modNotesTx">
        <pc:chgData name="Rafał Grzegorczyk" userId="becc379f3c3fb4b1" providerId="LiveId" clId="{22BF3025-FD76-44D4-B94A-F902F67E0DC1}" dt="2021-10-18T05:55:16.281" v="36" actId="20577"/>
        <pc:sldMkLst>
          <pc:docMk/>
          <pc:sldMk cId="1354921149" sldId="369"/>
        </pc:sldMkLst>
      </pc:sldChg>
      <pc:sldChg chg="modNotesTx">
        <pc:chgData name="Rafał Grzegorczyk" userId="becc379f3c3fb4b1" providerId="LiveId" clId="{22BF3025-FD76-44D4-B94A-F902F67E0DC1}" dt="2021-10-18T05:54:44.804" v="20" actId="20577"/>
        <pc:sldMkLst>
          <pc:docMk/>
          <pc:sldMk cId="2640660671" sldId="370"/>
        </pc:sldMkLst>
      </pc:sldChg>
      <pc:sldChg chg="modNotesTx">
        <pc:chgData name="Rafał Grzegorczyk" userId="becc379f3c3fb4b1" providerId="LiveId" clId="{22BF3025-FD76-44D4-B94A-F902F67E0DC1}" dt="2021-10-18T05:54:55.832" v="25" actId="20577"/>
        <pc:sldMkLst>
          <pc:docMk/>
          <pc:sldMk cId="2750485281" sldId="372"/>
        </pc:sldMkLst>
      </pc:sldChg>
      <pc:sldChg chg="modNotesTx">
        <pc:chgData name="Rafał Grzegorczyk" userId="becc379f3c3fb4b1" providerId="LiveId" clId="{22BF3025-FD76-44D4-B94A-F902F67E0DC1}" dt="2021-10-18T05:55:17.873" v="37" actId="20577"/>
        <pc:sldMkLst>
          <pc:docMk/>
          <pc:sldMk cId="67677480" sldId="375"/>
        </pc:sldMkLst>
      </pc:sldChg>
      <pc:sldChg chg="modNotesTx">
        <pc:chgData name="Rafał Grzegorczyk" userId="becc379f3c3fb4b1" providerId="LiveId" clId="{22BF3025-FD76-44D4-B94A-F902F67E0DC1}" dt="2021-10-18T05:55:19.491" v="38" actId="20577"/>
        <pc:sldMkLst>
          <pc:docMk/>
          <pc:sldMk cId="3846999193" sldId="376"/>
        </pc:sldMkLst>
      </pc:sldChg>
      <pc:sldChg chg="modNotesTx">
        <pc:chgData name="Rafał Grzegorczyk" userId="becc379f3c3fb4b1" providerId="LiveId" clId="{22BF3025-FD76-44D4-B94A-F902F67E0DC1}" dt="2021-10-18T05:56:29.275" v="58" actId="20577"/>
        <pc:sldMkLst>
          <pc:docMk/>
          <pc:sldMk cId="3923823905" sldId="377"/>
        </pc:sldMkLst>
      </pc:sldChg>
      <pc:sldChg chg="modNotesTx">
        <pc:chgData name="Rafał Grzegorczyk" userId="becc379f3c3fb4b1" providerId="LiveId" clId="{22BF3025-FD76-44D4-B94A-F902F67E0DC1}" dt="2021-10-18T05:56:26.455" v="57" actId="20577"/>
        <pc:sldMkLst>
          <pc:docMk/>
          <pc:sldMk cId="2022912191" sldId="378"/>
        </pc:sldMkLst>
      </pc:sldChg>
      <pc:sldChg chg="modNotesTx">
        <pc:chgData name="Rafał Grzegorczyk" userId="becc379f3c3fb4b1" providerId="LiveId" clId="{22BF3025-FD76-44D4-B94A-F902F67E0DC1}" dt="2021-10-18T05:56:01.660" v="49" actId="20577"/>
        <pc:sldMkLst>
          <pc:docMk/>
          <pc:sldMk cId="2399438949" sldId="380"/>
        </pc:sldMkLst>
      </pc:sldChg>
      <pc:sldChg chg="modNotesTx">
        <pc:chgData name="Rafał Grzegorczyk" userId="becc379f3c3fb4b1" providerId="LiveId" clId="{22BF3025-FD76-44D4-B94A-F902F67E0DC1}" dt="2021-10-18T05:56:11.561" v="51" actId="20577"/>
        <pc:sldMkLst>
          <pc:docMk/>
          <pc:sldMk cId="3553899066" sldId="390"/>
        </pc:sldMkLst>
      </pc:sldChg>
      <pc:sldChg chg="modNotesTx">
        <pc:chgData name="Rafał Grzegorczyk" userId="becc379f3c3fb4b1" providerId="LiveId" clId="{22BF3025-FD76-44D4-B94A-F902F67E0DC1}" dt="2021-10-18T05:56:15.203" v="52" actId="20577"/>
        <pc:sldMkLst>
          <pc:docMk/>
          <pc:sldMk cId="2927290753" sldId="391"/>
        </pc:sldMkLst>
      </pc:sldChg>
      <pc:sldChg chg="modNotesTx">
        <pc:chgData name="Rafał Grzegorczyk" userId="becc379f3c3fb4b1" providerId="LiveId" clId="{22BF3025-FD76-44D4-B94A-F902F67E0DC1}" dt="2021-10-18T05:56:08.702" v="50" actId="20577"/>
        <pc:sldMkLst>
          <pc:docMk/>
          <pc:sldMk cId="2313537361" sldId="392"/>
        </pc:sldMkLst>
      </pc:sldChg>
      <pc:sldChg chg="modNotesTx">
        <pc:chgData name="Rafał Grzegorczyk" userId="becc379f3c3fb4b1" providerId="LiveId" clId="{22BF3025-FD76-44D4-B94A-F902F67E0DC1}" dt="2021-10-18T05:56:16.875" v="53" actId="20577"/>
        <pc:sldMkLst>
          <pc:docMk/>
          <pc:sldMk cId="2449631494" sldId="393"/>
        </pc:sldMkLst>
      </pc:sldChg>
      <pc:sldChg chg="modNotesTx">
        <pc:chgData name="Rafał Grzegorczyk" userId="becc379f3c3fb4b1" providerId="LiveId" clId="{22BF3025-FD76-44D4-B94A-F902F67E0DC1}" dt="2021-10-18T05:56:20.082" v="54" actId="20577"/>
        <pc:sldMkLst>
          <pc:docMk/>
          <pc:sldMk cId="358720285" sldId="396"/>
        </pc:sldMkLst>
      </pc:sldChg>
      <pc:sldChg chg="modNotesTx">
        <pc:chgData name="Rafał Grzegorczyk" userId="becc379f3c3fb4b1" providerId="LiveId" clId="{22BF3025-FD76-44D4-B94A-F902F67E0DC1}" dt="2021-10-18T05:56:21.856" v="55" actId="20577"/>
        <pc:sldMkLst>
          <pc:docMk/>
          <pc:sldMk cId="943992572" sldId="400"/>
        </pc:sldMkLst>
      </pc:sldChg>
      <pc:sldChg chg="modNotesTx">
        <pc:chgData name="Rafał Grzegorczyk" userId="becc379f3c3fb4b1" providerId="LiveId" clId="{22BF3025-FD76-44D4-B94A-F902F67E0DC1}" dt="2021-10-18T05:56:23.994" v="56" actId="20577"/>
        <pc:sldMkLst>
          <pc:docMk/>
          <pc:sldMk cId="3411571530" sldId="401"/>
        </pc:sldMkLst>
      </pc:sldChg>
    </pc:docChg>
  </pc:docChgLst>
  <pc:docChgLst>
    <pc:chgData name="Rafał Grzegorczyk" userId="becc379f3c3fb4b1" providerId="LiveId" clId="{FD56D7D6-D22C-4210-8D64-9E2E23FC198F}"/>
    <pc:docChg chg="undo redo custSel addSld delSld modSld sldOrd">
      <pc:chgData name="Rafał Grzegorczyk" userId="becc379f3c3fb4b1" providerId="LiveId" clId="{FD56D7D6-D22C-4210-8D64-9E2E23FC198F}" dt="2021-10-11T09:06:26.337" v="11151" actId="20577"/>
      <pc:docMkLst>
        <pc:docMk/>
      </pc:docMkLst>
      <pc:sldChg chg="modNotesTx">
        <pc:chgData name="Rafał Grzegorczyk" userId="becc379f3c3fb4b1" providerId="LiveId" clId="{FD56D7D6-D22C-4210-8D64-9E2E23FC198F}" dt="2021-10-11T07:25:20.605" v="11052" actId="5793"/>
        <pc:sldMkLst>
          <pc:docMk/>
          <pc:sldMk cId="4003009408" sldId="288"/>
        </pc:sldMkLst>
      </pc:sldChg>
      <pc:sldChg chg="addSp delSp modSp mod modNotesTx">
        <pc:chgData name="Rafał Grzegorczyk" userId="becc379f3c3fb4b1" providerId="LiveId" clId="{FD56D7D6-D22C-4210-8D64-9E2E23FC198F}" dt="2021-10-08T14:10:33.038" v="10626" actId="20577"/>
        <pc:sldMkLst>
          <pc:docMk/>
          <pc:sldMk cId="145484580" sldId="293"/>
        </pc:sldMkLst>
        <pc:spChg chg="mod">
          <ac:chgData name="Rafał Grzegorczyk" userId="becc379f3c3fb4b1" providerId="LiveId" clId="{FD56D7D6-D22C-4210-8D64-9E2E23FC198F}" dt="2021-10-08T14:08:37.469" v="10523" actId="2711"/>
          <ac:spMkLst>
            <pc:docMk/>
            <pc:sldMk cId="145484580" sldId="293"/>
            <ac:spMk id="4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8T14:01:55.558" v="10406" actId="20577"/>
          <ac:spMkLst>
            <pc:docMk/>
            <pc:sldMk cId="145484580" sldId="293"/>
            <ac:spMk id="5" creationId="{00000000-0000-0000-0000-000000000000}"/>
          </ac:spMkLst>
        </pc:spChg>
        <pc:picChg chg="add del mod">
          <ac:chgData name="Rafał Grzegorczyk" userId="becc379f3c3fb4b1" providerId="LiveId" clId="{FD56D7D6-D22C-4210-8D64-9E2E23FC198F}" dt="2021-10-08T12:28:19.861" v="10137" actId="478"/>
          <ac:picMkLst>
            <pc:docMk/>
            <pc:sldMk cId="145484580" sldId="293"/>
            <ac:picMk id="8" creationId="{2968CD99-933D-410A-AED5-B0368000FD25}"/>
          </ac:picMkLst>
        </pc:picChg>
        <pc:picChg chg="del mod">
          <ac:chgData name="Rafał Grzegorczyk" userId="becc379f3c3fb4b1" providerId="LiveId" clId="{FD56D7D6-D22C-4210-8D64-9E2E23FC198F}" dt="2021-10-08T14:02:49.523" v="10447" actId="478"/>
          <ac:picMkLst>
            <pc:docMk/>
            <pc:sldMk cId="145484580" sldId="293"/>
            <ac:picMk id="14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8T14:03:23.905" v="10458" actId="1076"/>
          <ac:picMkLst>
            <pc:docMk/>
            <pc:sldMk cId="145484580" sldId="293"/>
            <ac:picMk id="15" creationId="{58D983D4-FAF7-4799-9E29-1E7ED2F4C3DA}"/>
          </ac:picMkLst>
        </pc:picChg>
        <pc:picChg chg="add del">
          <ac:chgData name="Rafał Grzegorczyk" userId="becc379f3c3fb4b1" providerId="LiveId" clId="{FD56D7D6-D22C-4210-8D64-9E2E23FC198F}" dt="2021-10-08T14:02:49.523" v="10447" actId="478"/>
          <ac:picMkLst>
            <pc:docMk/>
            <pc:sldMk cId="145484580" sldId="293"/>
            <ac:picMk id="1026" creationId="{6DC338AB-0D84-4A18-958B-5D6E80F06C54}"/>
          </ac:picMkLst>
        </pc:picChg>
        <pc:picChg chg="add del mod">
          <ac:chgData name="Rafał Grzegorczyk" userId="becc379f3c3fb4b1" providerId="LiveId" clId="{FD56D7D6-D22C-4210-8D64-9E2E23FC198F}" dt="2021-10-08T14:03:09.687" v="10452" actId="478"/>
          <ac:picMkLst>
            <pc:docMk/>
            <pc:sldMk cId="145484580" sldId="293"/>
            <ac:picMk id="1028" creationId="{F12B5D54-3A89-41F0-A8B3-080104CFB3A3}"/>
          </ac:picMkLst>
        </pc:picChg>
        <pc:picChg chg="add del mod">
          <ac:chgData name="Rafał Grzegorczyk" userId="becc379f3c3fb4b1" providerId="LiveId" clId="{FD56D7D6-D22C-4210-8D64-9E2E23FC198F}" dt="2021-10-08T14:03:09.687" v="10452" actId="478"/>
          <ac:picMkLst>
            <pc:docMk/>
            <pc:sldMk cId="145484580" sldId="293"/>
            <ac:picMk id="1030" creationId="{F8AF3EA0-141F-482D-BEDC-AD702BDA8CDB}"/>
          </ac:picMkLst>
        </pc:picChg>
        <pc:picChg chg="add del mod">
          <ac:chgData name="Rafał Grzegorczyk" userId="becc379f3c3fb4b1" providerId="LiveId" clId="{FD56D7D6-D22C-4210-8D64-9E2E23FC198F}" dt="2021-10-08T14:04:05.677" v="10475" actId="478"/>
          <ac:picMkLst>
            <pc:docMk/>
            <pc:sldMk cId="145484580" sldId="293"/>
            <ac:picMk id="1032" creationId="{54D8CAE8-96E6-4739-B1A8-64F891A14724}"/>
          </ac:picMkLst>
        </pc:picChg>
        <pc:picChg chg="add mod">
          <ac:chgData name="Rafał Grzegorczyk" userId="becc379f3c3fb4b1" providerId="LiveId" clId="{FD56D7D6-D22C-4210-8D64-9E2E23FC198F}" dt="2021-10-08T14:08:44.007" v="10524" actId="1076"/>
          <ac:picMkLst>
            <pc:docMk/>
            <pc:sldMk cId="145484580" sldId="293"/>
            <ac:picMk id="1034" creationId="{31EF2F30-547E-43B3-BC8E-BEDFFEB9A348}"/>
          </ac:picMkLst>
        </pc:picChg>
      </pc:sldChg>
      <pc:sldChg chg="modNotesTx">
        <pc:chgData name="Rafał Grzegorczyk" userId="becc379f3c3fb4b1" providerId="LiveId" clId="{FD56D7D6-D22C-4210-8D64-9E2E23FC198F}" dt="2021-10-06T06:36:27.363" v="4192" actId="20577"/>
        <pc:sldMkLst>
          <pc:docMk/>
          <pc:sldMk cId="1484602375" sldId="295"/>
        </pc:sldMkLst>
      </pc:sldChg>
      <pc:sldChg chg="modSp mod modNotesTx">
        <pc:chgData name="Rafał Grzegorczyk" userId="becc379f3c3fb4b1" providerId="LiveId" clId="{FD56D7D6-D22C-4210-8D64-9E2E23FC198F}" dt="2021-10-08T22:00:47.562" v="10887" actId="255"/>
        <pc:sldMkLst>
          <pc:docMk/>
          <pc:sldMk cId="101129770" sldId="300"/>
        </pc:sldMkLst>
        <pc:spChg chg="mod">
          <ac:chgData name="Rafał Grzegorczyk" userId="becc379f3c3fb4b1" providerId="LiveId" clId="{FD56D7D6-D22C-4210-8D64-9E2E23FC198F}" dt="2021-10-08T22:00:47.562" v="10887" actId="255"/>
          <ac:spMkLst>
            <pc:docMk/>
            <pc:sldMk cId="101129770" sldId="300"/>
            <ac:spMk id="6" creationId="{00000000-0000-0000-0000-000000000000}"/>
          </ac:spMkLst>
        </pc:spChg>
      </pc:sldChg>
      <pc:sldChg chg="modNotesTx">
        <pc:chgData name="Rafał Grzegorczyk" userId="becc379f3c3fb4b1" providerId="LiveId" clId="{FD56D7D6-D22C-4210-8D64-9E2E23FC198F}" dt="2021-10-06T06:42:03.018" v="4548" actId="20577"/>
        <pc:sldMkLst>
          <pc:docMk/>
          <pc:sldMk cId="3823533623" sldId="302"/>
        </pc:sldMkLst>
      </pc:sldChg>
      <pc:sldChg chg="addSp delSp modSp mod delAnim modAnim modNotesTx">
        <pc:chgData name="Rafał Grzegorczyk" userId="becc379f3c3fb4b1" providerId="LiveId" clId="{FD56D7D6-D22C-4210-8D64-9E2E23FC198F}" dt="2021-10-08T21:59:02.344" v="10852"/>
        <pc:sldMkLst>
          <pc:docMk/>
          <pc:sldMk cId="2647928948" sldId="305"/>
        </pc:sldMkLst>
        <pc:spChg chg="mod">
          <ac:chgData name="Rafał Grzegorczyk" userId="becc379f3c3fb4b1" providerId="LiveId" clId="{FD56D7D6-D22C-4210-8D64-9E2E23FC198F}" dt="2021-10-06T06:21:18.554" v="4001" actId="1076"/>
          <ac:spMkLst>
            <pc:docMk/>
            <pc:sldMk cId="2647928948" sldId="305"/>
            <ac:spMk id="2" creationId="{00000000-0000-0000-0000-000000000000}"/>
          </ac:spMkLst>
        </pc:spChg>
        <pc:spChg chg="add mod">
          <ac:chgData name="Rafał Grzegorczyk" userId="becc379f3c3fb4b1" providerId="LiveId" clId="{FD56D7D6-D22C-4210-8D64-9E2E23FC198F}" dt="2021-10-06T06:23:09.864" v="4040" actId="14100"/>
          <ac:spMkLst>
            <pc:docMk/>
            <pc:sldMk cId="2647928948" sldId="305"/>
            <ac:spMk id="9" creationId="{E0F5D029-1708-4D5F-9239-B1B02905C474}"/>
          </ac:spMkLst>
        </pc:spChg>
        <pc:spChg chg="add mod">
          <ac:chgData name="Rafał Grzegorczyk" userId="becc379f3c3fb4b1" providerId="LiveId" clId="{FD56D7D6-D22C-4210-8D64-9E2E23FC198F}" dt="2021-10-06T06:22:30.600" v="4034" actId="1076"/>
          <ac:spMkLst>
            <pc:docMk/>
            <pc:sldMk cId="2647928948" sldId="305"/>
            <ac:spMk id="10" creationId="{05751A6B-8AF1-473C-A2DE-855D7AE2B262}"/>
          </ac:spMkLst>
        </pc:spChg>
        <pc:spChg chg="mod">
          <ac:chgData name="Rafał Grzegorczyk" userId="becc379f3c3fb4b1" providerId="LiveId" clId="{FD56D7D6-D22C-4210-8D64-9E2E23FC198F}" dt="2021-10-06T06:35:14.953" v="4086" actId="1076"/>
          <ac:spMkLst>
            <pc:docMk/>
            <pc:sldMk cId="2647928948" sldId="305"/>
            <ac:spMk id="11" creationId="{00000000-0000-0000-0000-000000000000}"/>
          </ac:spMkLst>
        </pc:spChg>
        <pc:spChg chg="add del mod">
          <ac:chgData name="Rafał Grzegorczyk" userId="becc379f3c3fb4b1" providerId="LiveId" clId="{FD56D7D6-D22C-4210-8D64-9E2E23FC198F}" dt="2021-10-06T06:26:21.964" v="4060" actId="478"/>
          <ac:spMkLst>
            <pc:docMk/>
            <pc:sldMk cId="2647928948" sldId="305"/>
            <ac:spMk id="12" creationId="{9E4F87A0-EDC5-4DE0-9384-2375EE781454}"/>
          </ac:spMkLst>
        </pc:spChg>
        <pc:picChg chg="mod">
          <ac:chgData name="Rafał Grzegorczyk" userId="becc379f3c3fb4b1" providerId="LiveId" clId="{FD56D7D6-D22C-4210-8D64-9E2E23FC198F}" dt="2021-10-06T06:21:20.363" v="4002" actId="1076"/>
          <ac:picMkLst>
            <pc:docMk/>
            <pc:sldMk cId="2647928948" sldId="305"/>
            <ac:picMk id="4" creationId="{00000000-0000-0000-0000-000000000000}"/>
          </ac:picMkLst>
        </pc:picChg>
        <pc:picChg chg="mod">
          <ac:chgData name="Rafał Grzegorczyk" userId="becc379f3c3fb4b1" providerId="LiveId" clId="{FD56D7D6-D22C-4210-8D64-9E2E23FC198F}" dt="2021-10-06T06:22:31.724" v="4035" actId="1076"/>
          <ac:picMkLst>
            <pc:docMk/>
            <pc:sldMk cId="2647928948" sldId="305"/>
            <ac:picMk id="7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6T06:22:22.973" v="4031" actId="1076"/>
          <ac:picMkLst>
            <pc:docMk/>
            <pc:sldMk cId="2647928948" sldId="305"/>
            <ac:picMk id="1026" creationId="{5EDF8621-57EB-4F96-878C-98E49071C093}"/>
          </ac:picMkLst>
        </pc:picChg>
      </pc:sldChg>
      <pc:sldChg chg="modSp mod">
        <pc:chgData name="Rafał Grzegorczyk" userId="becc379f3c3fb4b1" providerId="LiveId" clId="{FD56D7D6-D22C-4210-8D64-9E2E23FC198F}" dt="2021-10-05T05:46:27.095" v="766" actId="1076"/>
        <pc:sldMkLst>
          <pc:docMk/>
          <pc:sldMk cId="3350651510" sldId="307"/>
        </pc:sldMkLst>
        <pc:spChg chg="mod">
          <ac:chgData name="Rafał Grzegorczyk" userId="becc379f3c3fb4b1" providerId="LiveId" clId="{FD56D7D6-D22C-4210-8D64-9E2E23FC198F}" dt="2021-09-30T17:39:39.973" v="56" actId="20577"/>
          <ac:spMkLst>
            <pc:docMk/>
            <pc:sldMk cId="3350651510" sldId="307"/>
            <ac:spMk id="9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46:27.095" v="766" actId="1076"/>
          <ac:spMkLst>
            <pc:docMk/>
            <pc:sldMk cId="3350651510" sldId="307"/>
            <ac:spMk id="10" creationId="{00000000-0000-0000-0000-000000000000}"/>
          </ac:spMkLst>
        </pc:spChg>
      </pc:sldChg>
      <pc:sldChg chg="modSp modAnim">
        <pc:chgData name="Rafał Grzegorczyk" userId="becc379f3c3fb4b1" providerId="LiveId" clId="{FD56D7D6-D22C-4210-8D64-9E2E23FC198F}" dt="2021-10-08T22:03:01.300" v="10888"/>
        <pc:sldMkLst>
          <pc:docMk/>
          <pc:sldMk cId="379046613" sldId="308"/>
        </pc:sldMkLst>
        <pc:spChg chg="mod">
          <ac:chgData name="Rafał Grzegorczyk" userId="becc379f3c3fb4b1" providerId="LiveId" clId="{FD56D7D6-D22C-4210-8D64-9E2E23FC198F}" dt="2021-10-04T17:21:42.085" v="107" actId="20577"/>
          <ac:spMkLst>
            <pc:docMk/>
            <pc:sldMk cId="379046613" sldId="308"/>
            <ac:spMk id="19" creationId="{00000000-0000-0000-0000-000000000000}"/>
          </ac:spMkLst>
        </pc:spChg>
      </pc:sldChg>
      <pc:sldChg chg="addSp modSp mod modAnim">
        <pc:chgData name="Rafał Grzegorczyk" userId="becc379f3c3fb4b1" providerId="LiveId" clId="{FD56D7D6-D22C-4210-8D64-9E2E23FC198F}" dt="2021-10-05T19:03:55.709" v="3433"/>
        <pc:sldMkLst>
          <pc:docMk/>
          <pc:sldMk cId="3038892914" sldId="313"/>
        </pc:sldMkLst>
        <pc:spChg chg="add mod">
          <ac:chgData name="Rafał Grzegorczyk" userId="becc379f3c3fb4b1" providerId="LiveId" clId="{FD56D7D6-D22C-4210-8D64-9E2E23FC198F}" dt="2021-10-05T19:03:24.730" v="3427" actId="1076"/>
          <ac:spMkLst>
            <pc:docMk/>
            <pc:sldMk cId="3038892914" sldId="313"/>
            <ac:spMk id="5" creationId="{855CFC7B-C021-420D-9E82-4569C45BEF0A}"/>
          </ac:spMkLst>
        </pc:spChg>
        <pc:spChg chg="add mod">
          <ac:chgData name="Rafał Grzegorczyk" userId="becc379f3c3fb4b1" providerId="LiveId" clId="{FD56D7D6-D22C-4210-8D64-9E2E23FC198F}" dt="2021-10-05T19:03:47.118" v="3432" actId="14100"/>
          <ac:spMkLst>
            <pc:docMk/>
            <pc:sldMk cId="3038892914" sldId="313"/>
            <ac:spMk id="6" creationId="{54E24681-09CA-465A-9687-EA531AF2D6B3}"/>
          </ac:spMkLst>
        </pc:spChg>
        <pc:picChg chg="mod">
          <ac:chgData name="Rafał Grzegorczyk" userId="becc379f3c3fb4b1" providerId="LiveId" clId="{FD56D7D6-D22C-4210-8D64-9E2E23FC198F}" dt="2021-10-05T19:03:36.242" v="3430" actId="1076"/>
          <ac:picMkLst>
            <pc:docMk/>
            <pc:sldMk cId="3038892914" sldId="313"/>
            <ac:picMk id="3" creationId="{00000000-0000-0000-0000-000000000000}"/>
          </ac:picMkLst>
        </pc:picChg>
      </pc:sldChg>
      <pc:sldChg chg="modSp mod">
        <pc:chgData name="Rafał Grzegorczyk" userId="becc379f3c3fb4b1" providerId="LiveId" clId="{FD56D7D6-D22C-4210-8D64-9E2E23FC198F}" dt="2021-10-08T22:03:41.155" v="10895" actId="1038"/>
        <pc:sldMkLst>
          <pc:docMk/>
          <pc:sldMk cId="963430705" sldId="315"/>
        </pc:sldMkLst>
        <pc:spChg chg="mod">
          <ac:chgData name="Rafał Grzegorczyk" userId="becc379f3c3fb4b1" providerId="LiveId" clId="{FD56D7D6-D22C-4210-8D64-9E2E23FC198F}" dt="2021-10-08T22:03:41.155" v="10895" actId="1038"/>
          <ac:spMkLst>
            <pc:docMk/>
            <pc:sldMk cId="963430705" sldId="315"/>
            <ac:spMk id="9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54:07.081" v="833" actId="208"/>
          <ac:spMkLst>
            <pc:docMk/>
            <pc:sldMk cId="963430705" sldId="315"/>
            <ac:spMk id="10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54:07.081" v="833" actId="208"/>
          <ac:spMkLst>
            <pc:docMk/>
            <pc:sldMk cId="963430705" sldId="315"/>
            <ac:spMk id="17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54:07.081" v="833" actId="208"/>
          <ac:spMkLst>
            <pc:docMk/>
            <pc:sldMk cId="963430705" sldId="315"/>
            <ac:spMk id="18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54:07.081" v="833" actId="208"/>
          <ac:spMkLst>
            <pc:docMk/>
            <pc:sldMk cId="963430705" sldId="315"/>
            <ac:spMk id="19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54:07.081" v="833" actId="208"/>
          <ac:spMkLst>
            <pc:docMk/>
            <pc:sldMk cId="963430705" sldId="315"/>
            <ac:spMk id="20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54:07.081" v="833" actId="208"/>
          <ac:spMkLst>
            <pc:docMk/>
            <pc:sldMk cId="963430705" sldId="315"/>
            <ac:spMk id="21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5:54:07.081" v="833" actId="208"/>
          <ac:spMkLst>
            <pc:docMk/>
            <pc:sldMk cId="963430705" sldId="315"/>
            <ac:spMk id="22" creationId="{00000000-0000-0000-0000-000000000000}"/>
          </ac:spMkLst>
        </pc:spChg>
        <pc:picChg chg="mod">
          <ac:chgData name="Rafał Grzegorczyk" userId="becc379f3c3fb4b1" providerId="LiveId" clId="{FD56D7D6-D22C-4210-8D64-9E2E23FC198F}" dt="2021-10-05T05:54:07.081" v="833" actId="208"/>
          <ac:picMkLst>
            <pc:docMk/>
            <pc:sldMk cId="963430705" sldId="315"/>
            <ac:picMk id="15" creationId="{00000000-0000-0000-0000-000000000000}"/>
          </ac:picMkLst>
        </pc:picChg>
      </pc:sldChg>
      <pc:sldChg chg="addSp modSp mod modAnim modNotesTx">
        <pc:chgData name="Rafał Grzegorczyk" userId="becc379f3c3fb4b1" providerId="LiveId" clId="{FD56D7D6-D22C-4210-8D64-9E2E23FC198F}" dt="2021-10-08T22:05:21.585" v="10906"/>
        <pc:sldMkLst>
          <pc:docMk/>
          <pc:sldMk cId="2260901430" sldId="323"/>
        </pc:sldMkLst>
        <pc:spChg chg="add mod">
          <ac:chgData name="Rafał Grzegorczyk" userId="becc379f3c3fb4b1" providerId="LiveId" clId="{FD56D7D6-D22C-4210-8D64-9E2E23FC198F}" dt="2021-10-08T22:04:29.891" v="10897" actId="1076"/>
          <ac:spMkLst>
            <pc:docMk/>
            <pc:sldMk cId="2260901430" sldId="323"/>
            <ac:spMk id="11" creationId="{63922BE0-162A-418B-B2D8-EF770C26C0F7}"/>
          </ac:spMkLst>
        </pc:spChg>
      </pc:sldChg>
      <pc:sldChg chg="addSp delSp modSp mod delAnim">
        <pc:chgData name="Rafał Grzegorczyk" userId="becc379f3c3fb4b1" providerId="LiveId" clId="{FD56D7D6-D22C-4210-8D64-9E2E23FC198F}" dt="2021-10-05T13:44:57.816" v="2023" actId="20577"/>
        <pc:sldMkLst>
          <pc:docMk/>
          <pc:sldMk cId="2262074188" sldId="324"/>
        </pc:sldMkLst>
        <pc:spChg chg="mod">
          <ac:chgData name="Rafał Grzegorczyk" userId="becc379f3c3fb4b1" providerId="LiveId" clId="{FD56D7D6-D22C-4210-8D64-9E2E23FC198F}" dt="2021-10-05T13:44:57.816" v="2023" actId="20577"/>
          <ac:spMkLst>
            <pc:docMk/>
            <pc:sldMk cId="2262074188" sldId="324"/>
            <ac:spMk id="4" creationId="{00000000-0000-0000-0000-000000000000}"/>
          </ac:spMkLst>
        </pc:spChg>
        <pc:spChg chg="del mod ord">
          <ac:chgData name="Rafał Grzegorczyk" userId="becc379f3c3fb4b1" providerId="LiveId" clId="{FD56D7D6-D22C-4210-8D64-9E2E23FC198F}" dt="2021-10-04T17:46:46.850" v="181" actId="478"/>
          <ac:spMkLst>
            <pc:docMk/>
            <pc:sldMk cId="2262074188" sldId="324"/>
            <ac:spMk id="6" creationId="{00000000-0000-0000-0000-000000000000}"/>
          </ac:spMkLst>
        </pc:spChg>
        <pc:picChg chg="add mod">
          <ac:chgData name="Rafał Grzegorczyk" userId="becc379f3c3fb4b1" providerId="LiveId" clId="{FD56D7D6-D22C-4210-8D64-9E2E23FC198F}" dt="2021-10-04T17:46:44.448" v="180" actId="1076"/>
          <ac:picMkLst>
            <pc:docMk/>
            <pc:sldMk cId="2262074188" sldId="324"/>
            <ac:picMk id="3" creationId="{6FC048AE-30F6-44D1-81F7-4BB89266A08C}"/>
          </ac:picMkLst>
        </pc:picChg>
        <pc:picChg chg="del">
          <ac:chgData name="Rafał Grzegorczyk" userId="becc379f3c3fb4b1" providerId="LiveId" clId="{FD56D7D6-D22C-4210-8D64-9E2E23FC198F}" dt="2021-10-04T17:46:26.289" v="174" actId="478"/>
          <ac:picMkLst>
            <pc:docMk/>
            <pc:sldMk cId="2262074188" sldId="324"/>
            <ac:picMk id="5" creationId="{00000000-0000-0000-0000-000000000000}"/>
          </ac:picMkLst>
        </pc:picChg>
      </pc:sldChg>
      <pc:sldChg chg="delSp modSp mod delAnim modNotesTx">
        <pc:chgData name="Rafał Grzegorczyk" userId="becc379f3c3fb4b1" providerId="LiveId" clId="{FD56D7D6-D22C-4210-8D64-9E2E23FC198F}" dt="2021-10-07T18:51:10.799" v="6409" actId="20577"/>
        <pc:sldMkLst>
          <pc:docMk/>
          <pc:sldMk cId="3268236316" sldId="327"/>
        </pc:sldMkLst>
        <pc:spChg chg="mod">
          <ac:chgData name="Rafał Grzegorczyk" userId="becc379f3c3fb4b1" providerId="LiveId" clId="{FD56D7D6-D22C-4210-8D64-9E2E23FC198F}" dt="2021-10-06T08:16:39.373" v="4629" actId="1076"/>
          <ac:spMkLst>
            <pc:docMk/>
            <pc:sldMk cId="3268236316" sldId="327"/>
            <ac:spMk id="7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6T08:16:54.745" v="4630" actId="14100"/>
          <ac:spMkLst>
            <pc:docMk/>
            <pc:sldMk cId="3268236316" sldId="327"/>
            <ac:spMk id="9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6T08:17:05.924" v="4631" actId="478"/>
          <ac:spMkLst>
            <pc:docMk/>
            <pc:sldMk cId="3268236316" sldId="327"/>
            <ac:spMk id="10" creationId="{00000000-0000-0000-0000-000000000000}"/>
          </ac:spMkLst>
        </pc:spChg>
        <pc:picChg chg="mod">
          <ac:chgData name="Rafał Grzegorczyk" userId="becc379f3c3fb4b1" providerId="LiveId" clId="{FD56D7D6-D22C-4210-8D64-9E2E23FC198F}" dt="2021-10-06T08:16:24.950" v="4628" actId="14826"/>
          <ac:picMkLst>
            <pc:docMk/>
            <pc:sldMk cId="3268236316" sldId="327"/>
            <ac:picMk id="2" creationId="{00000000-0000-0000-0000-000000000000}"/>
          </ac:picMkLst>
        </pc:picChg>
      </pc:sldChg>
      <pc:sldChg chg="modNotesTx">
        <pc:chgData name="Rafał Grzegorczyk" userId="becc379f3c3fb4b1" providerId="LiveId" clId="{FD56D7D6-D22C-4210-8D64-9E2E23FC198F}" dt="2021-10-07T18:51:47.333" v="6573" actId="20577"/>
        <pc:sldMkLst>
          <pc:docMk/>
          <pc:sldMk cId="3826355163" sldId="328"/>
        </pc:sldMkLst>
      </pc:sldChg>
      <pc:sldChg chg="addSp delSp modSp mod delAnim modAnim">
        <pc:chgData name="Rafał Grzegorczyk" userId="becc379f3c3fb4b1" providerId="LiveId" clId="{FD56D7D6-D22C-4210-8D64-9E2E23FC198F}" dt="2021-10-05T19:08:45.686" v="3486"/>
        <pc:sldMkLst>
          <pc:docMk/>
          <pc:sldMk cId="4290061270" sldId="330"/>
        </pc:sldMkLst>
        <pc:spChg chg="add mod">
          <ac:chgData name="Rafał Grzegorczyk" userId="becc379f3c3fb4b1" providerId="LiveId" clId="{FD56D7D6-D22C-4210-8D64-9E2E23FC198F}" dt="2021-10-05T19:07:55.119" v="3482" actId="14100"/>
          <ac:spMkLst>
            <pc:docMk/>
            <pc:sldMk cId="4290061270" sldId="330"/>
            <ac:spMk id="6" creationId="{B7A76008-4070-44BD-9A94-C6F157DE7785}"/>
          </ac:spMkLst>
        </pc:spChg>
        <pc:spChg chg="add del mod">
          <ac:chgData name="Rafał Grzegorczyk" userId="becc379f3c3fb4b1" providerId="LiveId" clId="{FD56D7D6-D22C-4210-8D64-9E2E23FC198F}" dt="2021-10-05T19:08:29.045" v="3485" actId="478"/>
          <ac:spMkLst>
            <pc:docMk/>
            <pc:sldMk cId="4290061270" sldId="330"/>
            <ac:spMk id="7" creationId="{4569E2B1-259F-475B-BABA-7DB92C8E7B9A}"/>
          </ac:spMkLst>
        </pc:spChg>
      </pc:sldChg>
      <pc:sldChg chg="addSp delSp modSp mod delAnim modAnim modNotesTx">
        <pc:chgData name="Rafał Grzegorczyk" userId="becc379f3c3fb4b1" providerId="LiveId" clId="{FD56D7D6-D22C-4210-8D64-9E2E23FC198F}" dt="2021-10-08T22:10:53.265" v="11014"/>
        <pc:sldMkLst>
          <pc:docMk/>
          <pc:sldMk cId="3535512580" sldId="331"/>
        </pc:sldMkLst>
        <pc:spChg chg="del mod">
          <ac:chgData name="Rafał Grzegorczyk" userId="becc379f3c3fb4b1" providerId="LiveId" clId="{FD56D7D6-D22C-4210-8D64-9E2E23FC198F}" dt="2021-10-08T22:09:19.756" v="10924" actId="478"/>
          <ac:spMkLst>
            <pc:docMk/>
            <pc:sldMk cId="3535512580" sldId="331"/>
            <ac:spMk id="7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8T22:09:20.408" v="10925" actId="478"/>
          <ac:spMkLst>
            <pc:docMk/>
            <pc:sldMk cId="3535512580" sldId="331"/>
            <ac:spMk id="10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8T22:09:21.292" v="10926" actId="478"/>
          <ac:spMkLst>
            <pc:docMk/>
            <pc:sldMk cId="3535512580" sldId="331"/>
            <ac:spMk id="11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8T22:09:22.228" v="10927" actId="478"/>
          <ac:spMkLst>
            <pc:docMk/>
            <pc:sldMk cId="3535512580" sldId="331"/>
            <ac:spMk id="12" creationId="{00000000-0000-0000-0000-000000000000}"/>
          </ac:spMkLst>
        </pc:spChg>
        <pc:spChg chg="add mod">
          <ac:chgData name="Rafał Grzegorczyk" userId="becc379f3c3fb4b1" providerId="LiveId" clId="{FD56D7D6-D22C-4210-8D64-9E2E23FC198F}" dt="2021-10-08T22:10:32.965" v="11011" actId="14100"/>
          <ac:spMkLst>
            <pc:docMk/>
            <pc:sldMk cId="3535512580" sldId="331"/>
            <ac:spMk id="13" creationId="{CC674388-65FE-40CE-976B-CB65E1852DC8}"/>
          </ac:spMkLst>
        </pc:spChg>
        <pc:spChg chg="add mod">
          <ac:chgData name="Rafał Grzegorczyk" userId="becc379f3c3fb4b1" providerId="LiveId" clId="{FD56D7D6-D22C-4210-8D64-9E2E23FC198F}" dt="2021-10-08T22:10:36.780" v="11012" actId="14100"/>
          <ac:spMkLst>
            <pc:docMk/>
            <pc:sldMk cId="3535512580" sldId="331"/>
            <ac:spMk id="14" creationId="{1926C689-F08F-42B9-A50E-4695A116B751}"/>
          </ac:spMkLst>
        </pc:spChg>
        <pc:spChg chg="add mod">
          <ac:chgData name="Rafał Grzegorczyk" userId="becc379f3c3fb4b1" providerId="LiveId" clId="{FD56D7D6-D22C-4210-8D64-9E2E23FC198F}" dt="2021-10-08T22:10:20.201" v="10977" actId="1035"/>
          <ac:spMkLst>
            <pc:docMk/>
            <pc:sldMk cId="3535512580" sldId="331"/>
            <ac:spMk id="15" creationId="{CE8B082E-163E-40DE-B3F5-307CFC0B3F9D}"/>
          </ac:spMkLst>
        </pc:spChg>
        <pc:spChg chg="add mod">
          <ac:chgData name="Rafał Grzegorczyk" userId="becc379f3c3fb4b1" providerId="LiveId" clId="{FD56D7D6-D22C-4210-8D64-9E2E23FC198F}" dt="2021-10-08T22:10:16.261" v="10958" actId="1036"/>
          <ac:spMkLst>
            <pc:docMk/>
            <pc:sldMk cId="3535512580" sldId="331"/>
            <ac:spMk id="16" creationId="{E0B180D6-53EF-41D2-84FA-3B753255F425}"/>
          </ac:spMkLst>
        </pc:spChg>
        <pc:picChg chg="del">
          <ac:chgData name="Rafał Grzegorczyk" userId="becc379f3c3fb4b1" providerId="LiveId" clId="{FD56D7D6-D22C-4210-8D64-9E2E23FC198F}" dt="2021-10-06T07:32:21.174" v="4582" actId="478"/>
          <ac:picMkLst>
            <pc:docMk/>
            <pc:sldMk cId="3535512580" sldId="331"/>
            <ac:picMk id="3" creationId="{00000000-0000-0000-0000-000000000000}"/>
          </ac:picMkLst>
        </pc:picChg>
        <pc:picChg chg="add mod ord">
          <ac:chgData name="Rafał Grzegorczyk" userId="becc379f3c3fb4b1" providerId="LiveId" clId="{FD56D7D6-D22C-4210-8D64-9E2E23FC198F}" dt="2021-10-08T22:10:12.214" v="10942" actId="1076"/>
          <ac:picMkLst>
            <pc:docMk/>
            <pc:sldMk cId="3535512580" sldId="331"/>
            <ac:picMk id="3" creationId="{C3B64DD9-3FDD-4DFC-B77D-26D066636924}"/>
          </ac:picMkLst>
        </pc:picChg>
        <pc:picChg chg="add del mod ord">
          <ac:chgData name="Rafał Grzegorczyk" userId="becc379f3c3fb4b1" providerId="LiveId" clId="{FD56D7D6-D22C-4210-8D64-9E2E23FC198F}" dt="2021-10-08T22:08:24.796" v="10907" actId="478"/>
          <ac:picMkLst>
            <pc:docMk/>
            <pc:sldMk cId="3535512580" sldId="331"/>
            <ac:picMk id="4" creationId="{33486AD9-B938-46CD-AB13-244C5035C617}"/>
          </ac:picMkLst>
        </pc:picChg>
      </pc:sldChg>
      <pc:sldChg chg="modSp modAnim">
        <pc:chgData name="Rafał Grzegorczyk" userId="becc379f3c3fb4b1" providerId="LiveId" clId="{FD56D7D6-D22C-4210-8D64-9E2E23FC198F}" dt="2021-10-05T13:44:28.744" v="1999" actId="20577"/>
        <pc:sldMkLst>
          <pc:docMk/>
          <pc:sldMk cId="221832153" sldId="332"/>
        </pc:sldMkLst>
        <pc:spChg chg="mod">
          <ac:chgData name="Rafał Grzegorczyk" userId="becc379f3c3fb4b1" providerId="LiveId" clId="{FD56D7D6-D22C-4210-8D64-9E2E23FC198F}" dt="2021-10-05T13:44:28.744" v="1999" actId="20577"/>
          <ac:spMkLst>
            <pc:docMk/>
            <pc:sldMk cId="221832153" sldId="332"/>
            <ac:spMk id="9" creationId="{00000000-0000-0000-0000-000000000000}"/>
          </ac:spMkLst>
        </pc:spChg>
      </pc:sldChg>
      <pc:sldChg chg="addSp delSp modSp mod modAnim modNotesTx">
        <pc:chgData name="Rafał Grzegorczyk" userId="becc379f3c3fb4b1" providerId="LiveId" clId="{FD56D7D6-D22C-4210-8D64-9E2E23FC198F}" dt="2021-10-05T05:54:59.800" v="834"/>
        <pc:sldMkLst>
          <pc:docMk/>
          <pc:sldMk cId="1181920531" sldId="333"/>
        </pc:sldMkLst>
        <pc:spChg chg="ord">
          <ac:chgData name="Rafał Grzegorczyk" userId="becc379f3c3fb4b1" providerId="LiveId" clId="{FD56D7D6-D22C-4210-8D64-9E2E23FC198F}" dt="2021-10-04T17:39:22.704" v="119" actId="166"/>
          <ac:spMkLst>
            <pc:docMk/>
            <pc:sldMk cId="1181920531" sldId="333"/>
            <ac:spMk id="2" creationId="{00000000-0000-0000-0000-000000000000}"/>
          </ac:spMkLst>
        </pc:spChg>
        <pc:spChg chg="mod ord">
          <ac:chgData name="Rafał Grzegorczyk" userId="becc379f3c3fb4b1" providerId="LiveId" clId="{FD56D7D6-D22C-4210-8D64-9E2E23FC198F}" dt="2021-10-04T17:44:04.199" v="151" actId="14100"/>
          <ac:spMkLst>
            <pc:docMk/>
            <pc:sldMk cId="1181920531" sldId="333"/>
            <ac:spMk id="7" creationId="{00000000-0000-0000-0000-000000000000}"/>
          </ac:spMkLst>
        </pc:spChg>
        <pc:picChg chg="del">
          <ac:chgData name="Rafał Grzegorczyk" userId="becc379f3c3fb4b1" providerId="LiveId" clId="{FD56D7D6-D22C-4210-8D64-9E2E23FC198F}" dt="2021-10-04T17:39:04.096" v="114" actId="478"/>
          <ac:picMkLst>
            <pc:docMk/>
            <pc:sldMk cId="1181920531" sldId="333"/>
            <ac:picMk id="4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4T17:40:44.340" v="125" actId="1076"/>
          <ac:picMkLst>
            <pc:docMk/>
            <pc:sldMk cId="1181920531" sldId="333"/>
            <ac:picMk id="5" creationId="{BF33E220-2F4A-4587-8235-EA0EE98ADC38}"/>
          </ac:picMkLst>
        </pc:picChg>
        <pc:picChg chg="mod">
          <ac:chgData name="Rafał Grzegorczyk" userId="becc379f3c3fb4b1" providerId="LiveId" clId="{FD56D7D6-D22C-4210-8D64-9E2E23FC198F}" dt="2021-10-04T17:42:21.930" v="140" actId="1076"/>
          <ac:picMkLst>
            <pc:docMk/>
            <pc:sldMk cId="1181920531" sldId="333"/>
            <ac:picMk id="8" creationId="{00000000-0000-0000-0000-000000000000}"/>
          </ac:picMkLst>
        </pc:picChg>
      </pc:sldChg>
      <pc:sldChg chg="addSp delSp modSp mod delAnim modAnim modNotesTx">
        <pc:chgData name="Rafał Grzegorczyk" userId="becc379f3c3fb4b1" providerId="LiveId" clId="{FD56D7D6-D22C-4210-8D64-9E2E23FC198F}" dt="2021-10-08T12:56:29.342" v="10282" actId="20577"/>
        <pc:sldMkLst>
          <pc:docMk/>
          <pc:sldMk cId="2349640817" sldId="334"/>
        </pc:sldMkLst>
        <pc:spChg chg="del">
          <ac:chgData name="Rafał Grzegorczyk" userId="becc379f3c3fb4b1" providerId="LiveId" clId="{FD56D7D6-D22C-4210-8D64-9E2E23FC198F}" dt="2021-10-04T17:48:53.684" v="198" actId="478"/>
          <ac:spMkLst>
            <pc:docMk/>
            <pc:sldMk cId="2349640817" sldId="334"/>
            <ac:spMk id="3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13:45:03.930" v="2024" actId="2711"/>
          <ac:spMkLst>
            <pc:docMk/>
            <pc:sldMk cId="2349640817" sldId="334"/>
            <ac:spMk id="9" creationId="{00000000-0000-0000-0000-000000000000}"/>
          </ac:spMkLst>
        </pc:spChg>
        <pc:spChg chg="mod ord">
          <ac:chgData name="Rafał Grzegorczyk" userId="becc379f3c3fb4b1" providerId="LiveId" clId="{FD56D7D6-D22C-4210-8D64-9E2E23FC198F}" dt="2021-10-05T09:13:34.245" v="1349" actId="1038"/>
          <ac:spMkLst>
            <pc:docMk/>
            <pc:sldMk cId="2349640817" sldId="334"/>
            <ac:spMk id="12" creationId="{00000000-0000-0000-0000-000000000000}"/>
          </ac:spMkLst>
        </pc:spChg>
        <pc:spChg chg="mod ord">
          <ac:chgData name="Rafał Grzegorczyk" userId="becc379f3c3fb4b1" providerId="LiveId" clId="{FD56D7D6-D22C-4210-8D64-9E2E23FC198F}" dt="2021-10-05T09:13:50.740" v="1354" actId="1076"/>
          <ac:spMkLst>
            <pc:docMk/>
            <pc:sldMk cId="2349640817" sldId="334"/>
            <ac:spMk id="13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4T17:51:37.824" v="227" actId="478"/>
          <ac:spMkLst>
            <pc:docMk/>
            <pc:sldMk cId="2349640817" sldId="334"/>
            <ac:spMk id="14" creationId="{00000000-0000-0000-0000-000000000000}"/>
          </ac:spMkLst>
        </pc:spChg>
        <pc:spChg chg="add del mod">
          <ac:chgData name="Rafał Grzegorczyk" userId="becc379f3c3fb4b1" providerId="LiveId" clId="{FD56D7D6-D22C-4210-8D64-9E2E23FC198F}" dt="2021-10-04T17:51:57.331" v="234" actId="478"/>
          <ac:spMkLst>
            <pc:docMk/>
            <pc:sldMk cId="2349640817" sldId="334"/>
            <ac:spMk id="15" creationId="{88957AF8-D069-41E0-BC67-E65F62F23B0A}"/>
          </ac:spMkLst>
        </pc:spChg>
        <pc:spChg chg="add del mod">
          <ac:chgData name="Rafał Grzegorczyk" userId="becc379f3c3fb4b1" providerId="LiveId" clId="{FD56D7D6-D22C-4210-8D64-9E2E23FC198F}" dt="2021-10-05T09:01:10.643" v="1297" actId="478"/>
          <ac:spMkLst>
            <pc:docMk/>
            <pc:sldMk cId="2349640817" sldId="334"/>
            <ac:spMk id="16" creationId="{D35F9D30-682B-4CAB-ACDE-F634ABE58E1D}"/>
          </ac:spMkLst>
        </pc:spChg>
        <pc:spChg chg="add del mod">
          <ac:chgData name="Rafał Grzegorczyk" userId="becc379f3c3fb4b1" providerId="LiveId" clId="{FD56D7D6-D22C-4210-8D64-9E2E23FC198F}" dt="2021-10-05T09:01:09.841" v="1296" actId="478"/>
          <ac:spMkLst>
            <pc:docMk/>
            <pc:sldMk cId="2349640817" sldId="334"/>
            <ac:spMk id="17" creationId="{14B4CE6B-40C7-4E20-98EB-0CF6A99987C4}"/>
          </ac:spMkLst>
        </pc:spChg>
        <pc:picChg chg="del">
          <ac:chgData name="Rafał Grzegorczyk" userId="becc379f3c3fb4b1" providerId="LiveId" clId="{FD56D7D6-D22C-4210-8D64-9E2E23FC198F}" dt="2021-10-04T17:47:48.403" v="182" actId="478"/>
          <ac:picMkLst>
            <pc:docMk/>
            <pc:sldMk cId="2349640817" sldId="334"/>
            <ac:picMk id="2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5T09:13:24.776" v="1321" actId="14100"/>
          <ac:picMkLst>
            <pc:docMk/>
            <pc:sldMk cId="2349640817" sldId="334"/>
            <ac:picMk id="3" creationId="{DB7A056B-3F80-4FF7-A439-A29A4FBC08DC}"/>
          </ac:picMkLst>
        </pc:picChg>
        <pc:picChg chg="add del mod">
          <ac:chgData name="Rafał Grzegorczyk" userId="becc379f3c3fb4b1" providerId="LiveId" clId="{FD56D7D6-D22C-4210-8D64-9E2E23FC198F}" dt="2021-10-05T09:11:42.841" v="1299" actId="478"/>
          <ac:picMkLst>
            <pc:docMk/>
            <pc:sldMk cId="2349640817" sldId="334"/>
            <ac:picMk id="5" creationId="{7CDBF732-4021-42A9-B8F5-F989E28205E2}"/>
          </ac:picMkLst>
        </pc:picChg>
        <pc:picChg chg="add del mod">
          <ac:chgData name="Rafał Grzegorczyk" userId="becc379f3c3fb4b1" providerId="LiveId" clId="{FD56D7D6-D22C-4210-8D64-9E2E23FC198F}" dt="2021-10-05T09:13:00.260" v="1317" actId="478"/>
          <ac:picMkLst>
            <pc:docMk/>
            <pc:sldMk cId="2349640817" sldId="334"/>
            <ac:picMk id="6" creationId="{6AA48B54-7773-4B44-AF1E-8399A0C5A13C}"/>
          </ac:picMkLst>
        </pc:picChg>
        <pc:picChg chg="add del mod">
          <ac:chgData name="Rafał Grzegorczyk" userId="becc379f3c3fb4b1" providerId="LiveId" clId="{FD56D7D6-D22C-4210-8D64-9E2E23FC198F}" dt="2021-10-05T09:12:10.039" v="1309" actId="478"/>
          <ac:picMkLst>
            <pc:docMk/>
            <pc:sldMk cId="2349640817" sldId="334"/>
            <ac:picMk id="7" creationId="{CA437DC5-7D11-403E-B2AF-12DB1EB8DAF1}"/>
          </ac:picMkLst>
        </pc:picChg>
        <pc:picChg chg="del">
          <ac:chgData name="Rafał Grzegorczyk" userId="becc379f3c3fb4b1" providerId="LiveId" clId="{FD56D7D6-D22C-4210-8D64-9E2E23FC198F}" dt="2021-10-04T17:50:09.755" v="211" actId="478"/>
          <ac:picMkLst>
            <pc:docMk/>
            <pc:sldMk cId="2349640817" sldId="334"/>
            <ac:picMk id="11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5T09:13:45.996" v="1353" actId="14100"/>
          <ac:picMkLst>
            <pc:docMk/>
            <pc:sldMk cId="2349640817" sldId="334"/>
            <ac:picMk id="11" creationId="{F4D5A904-8221-411F-8F5A-37E782DA1F66}"/>
          </ac:picMkLst>
        </pc:picChg>
      </pc:sldChg>
      <pc:sldChg chg="addSp delSp modSp mod modAnim">
        <pc:chgData name="Rafał Grzegorczyk" userId="becc379f3c3fb4b1" providerId="LiveId" clId="{FD56D7D6-D22C-4210-8D64-9E2E23FC198F}" dt="2021-10-05T13:17:34.160" v="1384"/>
        <pc:sldMkLst>
          <pc:docMk/>
          <pc:sldMk cId="368043192" sldId="335"/>
        </pc:sldMkLst>
        <pc:spChg chg="mod">
          <ac:chgData name="Rafał Grzegorczyk" userId="becc379f3c3fb4b1" providerId="LiveId" clId="{FD56D7D6-D22C-4210-8D64-9E2E23FC198F}" dt="2021-10-05T05:59:24.451" v="883" actId="1035"/>
          <ac:spMkLst>
            <pc:docMk/>
            <pc:sldMk cId="368043192" sldId="335"/>
            <ac:spMk id="2" creationId="{00000000-0000-0000-0000-000000000000}"/>
          </ac:spMkLst>
        </pc:spChg>
        <pc:spChg chg="mod ord">
          <ac:chgData name="Rafał Grzegorczyk" userId="becc379f3c3fb4b1" providerId="LiveId" clId="{FD56D7D6-D22C-4210-8D64-9E2E23FC198F}" dt="2021-10-05T13:11:50.314" v="1376" actId="1076"/>
          <ac:spMkLst>
            <pc:docMk/>
            <pc:sldMk cId="368043192" sldId="335"/>
            <ac:spMk id="5" creationId="{00000000-0000-0000-0000-000000000000}"/>
          </ac:spMkLst>
        </pc:spChg>
        <pc:picChg chg="del">
          <ac:chgData name="Rafał Grzegorczyk" userId="becc379f3c3fb4b1" providerId="LiveId" clId="{FD56D7D6-D22C-4210-8D64-9E2E23FC198F}" dt="2021-10-05T05:59:01.719" v="845" actId="478"/>
          <ac:picMkLst>
            <pc:docMk/>
            <pc:sldMk cId="368043192" sldId="335"/>
            <ac:picMk id="3" creationId="{00000000-0000-0000-0000-000000000000}"/>
          </ac:picMkLst>
        </pc:picChg>
        <pc:picChg chg="add del mod">
          <ac:chgData name="Rafał Grzegorczyk" userId="becc379f3c3fb4b1" providerId="LiveId" clId="{FD56D7D6-D22C-4210-8D64-9E2E23FC198F}" dt="2021-10-05T13:10:16.452" v="1369" actId="478"/>
          <ac:picMkLst>
            <pc:docMk/>
            <pc:sldMk cId="368043192" sldId="335"/>
            <ac:picMk id="6" creationId="{0E0F3D34-E1A9-452F-B1D0-0474507D4058}"/>
          </ac:picMkLst>
        </pc:picChg>
        <pc:picChg chg="mod">
          <ac:chgData name="Rafał Grzegorczyk" userId="becc379f3c3fb4b1" providerId="LiveId" clId="{FD56D7D6-D22C-4210-8D64-9E2E23FC198F}" dt="2021-10-05T05:59:47.536" v="886" actId="1076"/>
          <ac:picMkLst>
            <pc:docMk/>
            <pc:sldMk cId="368043192" sldId="335"/>
            <ac:picMk id="8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5T13:11:48.486" v="1375" actId="1076"/>
          <ac:picMkLst>
            <pc:docMk/>
            <pc:sldMk cId="368043192" sldId="335"/>
            <ac:picMk id="9" creationId="{1ABD0CA1-3839-4353-8FF5-B2C6A0480733}"/>
          </ac:picMkLst>
        </pc:picChg>
      </pc:sldChg>
      <pc:sldChg chg="del">
        <pc:chgData name="Rafał Grzegorczyk" userId="becc379f3c3fb4b1" providerId="LiveId" clId="{FD56D7D6-D22C-4210-8D64-9E2E23FC198F}" dt="2021-10-05T13:29:20.924" v="1792" actId="47"/>
        <pc:sldMkLst>
          <pc:docMk/>
          <pc:sldMk cId="3600073224" sldId="336"/>
        </pc:sldMkLst>
      </pc:sldChg>
      <pc:sldChg chg="addSp delSp modSp del mod delAnim modAnim modNotesTx">
        <pc:chgData name="Rafał Grzegorczyk" userId="becc379f3c3fb4b1" providerId="LiveId" clId="{FD56D7D6-D22C-4210-8D64-9E2E23FC198F}" dt="2021-10-05T13:29:03.380" v="1790" actId="47"/>
        <pc:sldMkLst>
          <pc:docMk/>
          <pc:sldMk cId="2660521256" sldId="337"/>
        </pc:sldMkLst>
        <pc:spChg chg="del">
          <ac:chgData name="Rafał Grzegorczyk" userId="becc379f3c3fb4b1" providerId="LiveId" clId="{FD56D7D6-D22C-4210-8D64-9E2E23FC198F}" dt="2021-10-05T06:12:42.206" v="899" actId="478"/>
          <ac:spMkLst>
            <pc:docMk/>
            <pc:sldMk cId="2660521256" sldId="337"/>
            <ac:spMk id="3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06:12:45.539" v="901" actId="478"/>
          <ac:spMkLst>
            <pc:docMk/>
            <pc:sldMk cId="2660521256" sldId="337"/>
            <ac:spMk id="4" creationId="{00000000-0000-0000-0000-000000000000}"/>
          </ac:spMkLst>
        </pc:spChg>
        <pc:spChg chg="mod ord">
          <ac:chgData name="Rafał Grzegorczyk" userId="becc379f3c3fb4b1" providerId="LiveId" clId="{FD56D7D6-D22C-4210-8D64-9E2E23FC198F}" dt="2021-10-05T06:21:50.568" v="942" actId="14100"/>
          <ac:spMkLst>
            <pc:docMk/>
            <pc:sldMk cId="2660521256" sldId="337"/>
            <ac:spMk id="5" creationId="{00000000-0000-0000-0000-000000000000}"/>
          </ac:spMkLst>
        </pc:spChg>
        <pc:spChg chg="add mod ord">
          <ac:chgData name="Rafał Grzegorczyk" userId="becc379f3c3fb4b1" providerId="LiveId" clId="{FD56D7D6-D22C-4210-8D64-9E2E23FC198F}" dt="2021-10-05T06:21:31.345" v="936" actId="20577"/>
          <ac:spMkLst>
            <pc:docMk/>
            <pc:sldMk cId="2660521256" sldId="337"/>
            <ac:spMk id="9" creationId="{374F8F5E-6653-4D90-A90E-82480BBB9E9E}"/>
          </ac:spMkLst>
        </pc:spChg>
        <pc:spChg chg="add mod">
          <ac:chgData name="Rafał Grzegorczyk" userId="becc379f3c3fb4b1" providerId="LiveId" clId="{FD56D7D6-D22C-4210-8D64-9E2E23FC198F}" dt="2021-10-05T06:21:44.630" v="940" actId="14100"/>
          <ac:spMkLst>
            <pc:docMk/>
            <pc:sldMk cId="2660521256" sldId="337"/>
            <ac:spMk id="11" creationId="{120BF414-B320-4E51-8090-10A99D1C23F3}"/>
          </ac:spMkLst>
        </pc:spChg>
        <pc:spChg chg="add mod">
          <ac:chgData name="Rafał Grzegorczyk" userId="becc379f3c3fb4b1" providerId="LiveId" clId="{FD56D7D6-D22C-4210-8D64-9E2E23FC198F}" dt="2021-10-05T06:21:57.407" v="945" actId="1076"/>
          <ac:spMkLst>
            <pc:docMk/>
            <pc:sldMk cId="2660521256" sldId="337"/>
            <ac:spMk id="12" creationId="{4D016F36-6ED8-4EEF-B750-A1D9063461FF}"/>
          </ac:spMkLst>
        </pc:spChg>
        <pc:spChg chg="add mod">
          <ac:chgData name="Rafał Grzegorczyk" userId="becc379f3c3fb4b1" providerId="LiveId" clId="{FD56D7D6-D22C-4210-8D64-9E2E23FC198F}" dt="2021-10-05T06:21:58.913" v="946" actId="1038"/>
          <ac:spMkLst>
            <pc:docMk/>
            <pc:sldMk cId="2660521256" sldId="337"/>
            <ac:spMk id="13" creationId="{BF7BE5D3-207C-4642-9B59-AA047C86F7B4}"/>
          </ac:spMkLst>
        </pc:spChg>
        <pc:picChg chg="del">
          <ac:chgData name="Rafał Grzegorczyk" userId="becc379f3c3fb4b1" providerId="LiveId" clId="{FD56D7D6-D22C-4210-8D64-9E2E23FC198F}" dt="2021-10-05T06:09:54.436" v="888" actId="478"/>
          <ac:picMkLst>
            <pc:docMk/>
            <pc:sldMk cId="2660521256" sldId="337"/>
            <ac:picMk id="2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5T06:21:26.669" v="934" actId="1076"/>
          <ac:picMkLst>
            <pc:docMk/>
            <pc:sldMk cId="2660521256" sldId="337"/>
            <ac:picMk id="10" creationId="{F56D3467-2F88-4758-AA91-55D5494202DE}"/>
          </ac:picMkLst>
        </pc:picChg>
      </pc:sldChg>
      <pc:sldChg chg="delSp modSp mod modAnim modNotesTx">
        <pc:chgData name="Rafał Grzegorczyk" userId="becc379f3c3fb4b1" providerId="LiveId" clId="{FD56D7D6-D22C-4210-8D64-9E2E23FC198F}" dt="2021-10-05T13:45:56.418" v="2035" actId="1076"/>
        <pc:sldMkLst>
          <pc:docMk/>
          <pc:sldMk cId="3923679136" sldId="338"/>
        </pc:sldMkLst>
        <pc:spChg chg="mod">
          <ac:chgData name="Rafał Grzegorczyk" userId="becc379f3c3fb4b1" providerId="LiveId" clId="{FD56D7D6-D22C-4210-8D64-9E2E23FC198F}" dt="2021-10-05T13:41:36.167" v="1983" actId="20577"/>
          <ac:spMkLst>
            <pc:docMk/>
            <pc:sldMk cId="3923679136" sldId="338"/>
            <ac:spMk id="5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13:45:56.418" v="2035" actId="1076"/>
          <ac:spMkLst>
            <pc:docMk/>
            <pc:sldMk cId="3923679136" sldId="338"/>
            <ac:spMk id="6" creationId="{00000000-0000-0000-0000-000000000000}"/>
          </ac:spMkLst>
        </pc:spChg>
        <pc:picChg chg="del">
          <ac:chgData name="Rafał Grzegorczyk" userId="becc379f3c3fb4b1" providerId="LiveId" clId="{FD56D7D6-D22C-4210-8D64-9E2E23FC198F}" dt="2021-10-05T13:29:55.998" v="1794" actId="478"/>
          <ac:picMkLst>
            <pc:docMk/>
            <pc:sldMk cId="3923679136" sldId="338"/>
            <ac:picMk id="2050" creationId="{00000000-0000-0000-0000-000000000000}"/>
          </ac:picMkLst>
        </pc:picChg>
      </pc:sldChg>
      <pc:sldChg chg="addSp delSp modSp mod modNotesTx">
        <pc:chgData name="Rafał Grzegorczyk" userId="becc379f3c3fb4b1" providerId="LiveId" clId="{FD56D7D6-D22C-4210-8D64-9E2E23FC198F}" dt="2021-10-11T07:36:00.799" v="11087" actId="20577"/>
        <pc:sldMkLst>
          <pc:docMk/>
          <pc:sldMk cId="1567335852" sldId="339"/>
        </pc:sldMkLst>
        <pc:spChg chg="mod">
          <ac:chgData name="Rafał Grzegorczyk" userId="becc379f3c3fb4b1" providerId="LiveId" clId="{FD56D7D6-D22C-4210-8D64-9E2E23FC198F}" dt="2021-10-08T21:47:44.435" v="10738" actId="21"/>
          <ac:spMkLst>
            <pc:docMk/>
            <pc:sldMk cId="1567335852" sldId="339"/>
            <ac:spMk id="4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8T21:47:59.872" v="10745"/>
          <ac:spMkLst>
            <pc:docMk/>
            <pc:sldMk cId="1567335852" sldId="339"/>
            <ac:spMk id="7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8T21:57:27.780" v="10848"/>
          <ac:spMkLst>
            <pc:docMk/>
            <pc:sldMk cId="1567335852" sldId="339"/>
            <ac:spMk id="9" creationId="{00000000-0000-0000-0000-000000000000}"/>
          </ac:spMkLst>
        </pc:spChg>
        <pc:spChg chg="add del mod">
          <ac:chgData name="Rafał Grzegorczyk" userId="becc379f3c3fb4b1" providerId="LiveId" clId="{FD56D7D6-D22C-4210-8D64-9E2E23FC198F}" dt="2021-10-08T14:06:33.877" v="10505" actId="478"/>
          <ac:spMkLst>
            <pc:docMk/>
            <pc:sldMk cId="1567335852" sldId="339"/>
            <ac:spMk id="11" creationId="{560D6B68-A53A-47C6-84DC-CF83B9B54E98}"/>
          </ac:spMkLst>
        </pc:spChg>
        <pc:spChg chg="add del mod">
          <ac:chgData name="Rafał Grzegorczyk" userId="becc379f3c3fb4b1" providerId="LiveId" clId="{FD56D7D6-D22C-4210-8D64-9E2E23FC198F}" dt="2021-10-08T14:06:30.719" v="10502" actId="478"/>
          <ac:spMkLst>
            <pc:docMk/>
            <pc:sldMk cId="1567335852" sldId="339"/>
            <ac:spMk id="13" creationId="{7E1BBE6E-8AE8-420A-8F48-DDC2ADCFC210}"/>
          </ac:spMkLst>
        </pc:spChg>
        <pc:picChg chg="mod">
          <ac:chgData name="Rafał Grzegorczyk" userId="becc379f3c3fb4b1" providerId="LiveId" clId="{FD56D7D6-D22C-4210-8D64-9E2E23FC198F}" dt="2021-10-08T21:52:03.882" v="10756" actId="1076"/>
          <ac:picMkLst>
            <pc:docMk/>
            <pc:sldMk cId="1567335852" sldId="339"/>
            <ac:picMk id="2" creationId="{00000000-0000-0000-0000-000000000000}"/>
          </ac:picMkLst>
        </pc:picChg>
        <pc:picChg chg="mod">
          <ac:chgData name="Rafał Grzegorczyk" userId="becc379f3c3fb4b1" providerId="LiveId" clId="{FD56D7D6-D22C-4210-8D64-9E2E23FC198F}" dt="2021-10-08T21:57:42.365" v="10851" actId="14100"/>
          <ac:picMkLst>
            <pc:docMk/>
            <pc:sldMk cId="1567335852" sldId="339"/>
            <ac:picMk id="3" creationId="{C0746D9D-D95A-4722-8351-50592FB6479C}"/>
          </ac:picMkLst>
        </pc:picChg>
        <pc:picChg chg="mod">
          <ac:chgData name="Rafał Grzegorczyk" userId="becc379f3c3fb4b1" providerId="LiveId" clId="{FD56D7D6-D22C-4210-8D64-9E2E23FC198F}" dt="2021-10-11T07:35:09.847" v="11074" actId="1076"/>
          <ac:picMkLst>
            <pc:docMk/>
            <pc:sldMk cId="1567335852" sldId="339"/>
            <ac:picMk id="10" creationId="{00000000-0000-0000-0000-000000000000}"/>
          </ac:picMkLst>
        </pc:picChg>
        <pc:picChg chg="add del mod">
          <ac:chgData name="Rafał Grzegorczyk" userId="becc379f3c3fb4b1" providerId="LiveId" clId="{FD56D7D6-D22C-4210-8D64-9E2E23FC198F}" dt="2021-10-08T21:45:26.074" v="10731" actId="478"/>
          <ac:picMkLst>
            <pc:docMk/>
            <pc:sldMk cId="1567335852" sldId="339"/>
            <ac:picMk id="11" creationId="{A6EBFA7B-B8A7-459C-953A-59E919B96743}"/>
          </ac:picMkLst>
        </pc:picChg>
        <pc:picChg chg="add del mod">
          <ac:chgData name="Rafał Grzegorczyk" userId="becc379f3c3fb4b1" providerId="LiveId" clId="{FD56D7D6-D22C-4210-8D64-9E2E23FC198F}" dt="2021-10-08T14:06:32.413" v="10504" actId="478"/>
          <ac:picMkLst>
            <pc:docMk/>
            <pc:sldMk cId="1567335852" sldId="339"/>
            <ac:picMk id="12" creationId="{FFC2EDCE-42D5-498B-B617-354A28C882AF}"/>
          </ac:picMkLst>
        </pc:picChg>
        <pc:picChg chg="add del mod">
          <ac:chgData name="Rafał Grzegorczyk" userId="becc379f3c3fb4b1" providerId="LiveId" clId="{FD56D7D6-D22C-4210-8D64-9E2E23FC198F}" dt="2021-10-08T14:06:31.662" v="10503" actId="478"/>
          <ac:picMkLst>
            <pc:docMk/>
            <pc:sldMk cId="1567335852" sldId="339"/>
            <ac:picMk id="14" creationId="{EA81E616-D9C5-46AA-B798-5A651BC4D78B}"/>
          </ac:picMkLst>
        </pc:picChg>
        <pc:picChg chg="add mod">
          <ac:chgData name="Rafał Grzegorczyk" userId="becc379f3c3fb4b1" providerId="LiveId" clId="{FD56D7D6-D22C-4210-8D64-9E2E23FC198F}" dt="2021-10-08T14:07:05.200" v="10510" actId="14100"/>
          <ac:picMkLst>
            <pc:docMk/>
            <pc:sldMk cId="1567335852" sldId="339"/>
            <ac:picMk id="15" creationId="{80A6ABB7-4108-41E1-B524-86A420DD10B5}"/>
          </ac:picMkLst>
        </pc:picChg>
        <pc:picChg chg="add mod">
          <ac:chgData name="Rafał Grzegorczyk" userId="becc379f3c3fb4b1" providerId="LiveId" clId="{FD56D7D6-D22C-4210-8D64-9E2E23FC198F}" dt="2021-10-11T07:35:16.934" v="11076" actId="1036"/>
          <ac:picMkLst>
            <pc:docMk/>
            <pc:sldMk cId="1567335852" sldId="339"/>
            <ac:picMk id="2050" creationId="{AC83C737-542C-4079-B2CA-0D676CAA7AF0}"/>
          </ac:picMkLst>
        </pc:picChg>
      </pc:sldChg>
      <pc:sldChg chg="modSp mod modAnim">
        <pc:chgData name="Rafał Grzegorczyk" userId="becc379f3c3fb4b1" providerId="LiveId" clId="{FD56D7D6-D22C-4210-8D64-9E2E23FC198F}" dt="2021-10-05T19:09:00.060" v="3487"/>
        <pc:sldMkLst>
          <pc:docMk/>
          <pc:sldMk cId="2317226475" sldId="341"/>
        </pc:sldMkLst>
        <pc:spChg chg="mod">
          <ac:chgData name="Rafał Grzegorczyk" userId="becc379f3c3fb4b1" providerId="LiveId" clId="{FD56D7D6-D22C-4210-8D64-9E2E23FC198F}" dt="2021-10-05T06:25:54.685" v="952" actId="21"/>
          <ac:spMkLst>
            <pc:docMk/>
            <pc:sldMk cId="2317226475" sldId="341"/>
            <ac:spMk id="9" creationId="{00000000-0000-0000-0000-000000000000}"/>
          </ac:spMkLst>
        </pc:spChg>
      </pc:sldChg>
      <pc:sldChg chg="delSp modSp mod modAnim">
        <pc:chgData name="Rafał Grzegorczyk" userId="becc379f3c3fb4b1" providerId="LiveId" clId="{FD56D7D6-D22C-4210-8D64-9E2E23FC198F}" dt="2021-10-05T19:09:31.455" v="3488"/>
        <pc:sldMkLst>
          <pc:docMk/>
          <pc:sldMk cId="2343070130" sldId="342"/>
        </pc:sldMkLst>
        <pc:spChg chg="del mod">
          <ac:chgData name="Rafał Grzegorczyk" userId="becc379f3c3fb4b1" providerId="LiveId" clId="{FD56D7D6-D22C-4210-8D64-9E2E23FC198F}" dt="2021-10-05T06:49:30.501" v="1123"/>
          <ac:spMkLst>
            <pc:docMk/>
            <pc:sldMk cId="2343070130" sldId="342"/>
            <ac:spMk id="2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13:42:42.579" v="1985" actId="113"/>
          <ac:spMkLst>
            <pc:docMk/>
            <pc:sldMk cId="2343070130" sldId="342"/>
            <ac:spMk id="3" creationId="{00000000-0000-0000-0000-000000000000}"/>
          </ac:spMkLst>
        </pc:spChg>
      </pc:sldChg>
      <pc:sldChg chg="modSp modAnim">
        <pc:chgData name="Rafał Grzegorczyk" userId="becc379f3c3fb4b1" providerId="LiveId" clId="{FD56D7D6-D22C-4210-8D64-9E2E23FC198F}" dt="2021-10-11T09:05:01.569" v="11143"/>
        <pc:sldMkLst>
          <pc:docMk/>
          <pc:sldMk cId="2975103875" sldId="343"/>
        </pc:sldMkLst>
        <pc:spChg chg="mod">
          <ac:chgData name="Rafał Grzegorczyk" userId="becc379f3c3fb4b1" providerId="LiveId" clId="{FD56D7D6-D22C-4210-8D64-9E2E23FC198F}" dt="2021-10-05T13:44:01.671" v="1994" actId="12"/>
          <ac:spMkLst>
            <pc:docMk/>
            <pc:sldMk cId="2975103875" sldId="343"/>
            <ac:spMk id="5" creationId="{00000000-0000-0000-0000-000000000000}"/>
          </ac:spMkLst>
        </pc:spChg>
      </pc:sldChg>
      <pc:sldChg chg="modSp mod">
        <pc:chgData name="Rafał Grzegorczyk" userId="becc379f3c3fb4b1" providerId="LiveId" clId="{FD56D7D6-D22C-4210-8D64-9E2E23FC198F}" dt="2021-10-04T17:36:33.682" v="113" actId="1076"/>
        <pc:sldMkLst>
          <pc:docMk/>
          <pc:sldMk cId="2039411102" sldId="344"/>
        </pc:sldMkLst>
        <pc:spChg chg="mod">
          <ac:chgData name="Rafał Grzegorczyk" userId="becc379f3c3fb4b1" providerId="LiveId" clId="{FD56D7D6-D22C-4210-8D64-9E2E23FC198F}" dt="2021-10-04T17:36:33.682" v="113" actId="1076"/>
          <ac:spMkLst>
            <pc:docMk/>
            <pc:sldMk cId="2039411102" sldId="344"/>
            <ac:spMk id="2" creationId="{00000000-0000-0000-0000-000000000000}"/>
          </ac:spMkLst>
        </pc:spChg>
      </pc:sldChg>
      <pc:sldChg chg="modSp mod modAnim modNotesTx">
        <pc:chgData name="Rafał Grzegorczyk" userId="becc379f3c3fb4b1" providerId="LiveId" clId="{FD56D7D6-D22C-4210-8D64-9E2E23FC198F}" dt="2021-10-08T12:58:21.740" v="10301" actId="20577"/>
        <pc:sldMkLst>
          <pc:docMk/>
          <pc:sldMk cId="3409185458" sldId="345"/>
        </pc:sldMkLst>
        <pc:spChg chg="mod">
          <ac:chgData name="Rafał Grzegorczyk" userId="becc379f3c3fb4b1" providerId="LiveId" clId="{FD56D7D6-D22C-4210-8D64-9E2E23FC198F}" dt="2021-10-05T17:44:13.560" v="3133" actId="14100"/>
          <ac:spMkLst>
            <pc:docMk/>
            <pc:sldMk cId="3409185458" sldId="345"/>
            <ac:spMk id="6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17:44:17.419" v="3134" actId="1076"/>
          <ac:spMkLst>
            <pc:docMk/>
            <pc:sldMk cId="3409185458" sldId="345"/>
            <ac:spMk id="7" creationId="{00000000-0000-0000-0000-000000000000}"/>
          </ac:spMkLst>
        </pc:spChg>
        <pc:picChg chg="mod">
          <ac:chgData name="Rafał Grzegorczyk" userId="becc379f3c3fb4b1" providerId="LiveId" clId="{FD56D7D6-D22C-4210-8D64-9E2E23FC198F}" dt="2021-10-05T13:34:14.563" v="1917" actId="14826"/>
          <ac:picMkLst>
            <pc:docMk/>
            <pc:sldMk cId="3409185458" sldId="345"/>
            <ac:picMk id="2" creationId="{00000000-0000-0000-0000-000000000000}"/>
          </ac:picMkLst>
        </pc:picChg>
      </pc:sldChg>
      <pc:sldChg chg="addSp delSp modSp mod delAnim modAnim">
        <pc:chgData name="Rafał Grzegorczyk" userId="becc379f3c3fb4b1" providerId="LiveId" clId="{FD56D7D6-D22C-4210-8D64-9E2E23FC198F}" dt="2021-10-05T17:43:48.390" v="3128" actId="1076"/>
        <pc:sldMkLst>
          <pc:docMk/>
          <pc:sldMk cId="2623713863" sldId="346"/>
        </pc:sldMkLst>
        <pc:spChg chg="del">
          <ac:chgData name="Rafał Grzegorczyk" userId="becc379f3c3fb4b1" providerId="LiveId" clId="{FD56D7D6-D22C-4210-8D64-9E2E23FC198F}" dt="2021-10-05T13:51:41.965" v="2054" actId="478"/>
          <ac:spMkLst>
            <pc:docMk/>
            <pc:sldMk cId="2623713863" sldId="346"/>
            <ac:spMk id="9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13:50:45.377" v="2041" actId="478"/>
          <ac:spMkLst>
            <pc:docMk/>
            <pc:sldMk cId="2623713863" sldId="346"/>
            <ac:spMk id="10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13:50:44.553" v="2040" actId="478"/>
          <ac:spMkLst>
            <pc:docMk/>
            <pc:sldMk cId="2623713863" sldId="346"/>
            <ac:spMk id="11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13:50:43.498" v="2039" actId="478"/>
          <ac:spMkLst>
            <pc:docMk/>
            <pc:sldMk cId="2623713863" sldId="346"/>
            <ac:spMk id="12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13:50:41.342" v="2038" actId="478"/>
          <ac:spMkLst>
            <pc:docMk/>
            <pc:sldMk cId="2623713863" sldId="346"/>
            <ac:spMk id="13" creationId="{00000000-0000-0000-0000-000000000000}"/>
          </ac:spMkLst>
        </pc:spChg>
        <pc:spChg chg="add mod ord">
          <ac:chgData name="Rafał Grzegorczyk" userId="becc379f3c3fb4b1" providerId="LiveId" clId="{FD56D7D6-D22C-4210-8D64-9E2E23FC198F}" dt="2021-10-05T17:43:39.200" v="3126" actId="2711"/>
          <ac:spMkLst>
            <pc:docMk/>
            <pc:sldMk cId="2623713863" sldId="346"/>
            <ac:spMk id="14" creationId="{B5BC6704-0BA2-403D-9A64-F47601B7D69A}"/>
          </ac:spMkLst>
        </pc:spChg>
        <pc:spChg chg="add mod ord">
          <ac:chgData name="Rafał Grzegorczyk" userId="becc379f3c3fb4b1" providerId="LiveId" clId="{FD56D7D6-D22C-4210-8D64-9E2E23FC198F}" dt="2021-10-05T17:43:48.390" v="3128" actId="1076"/>
          <ac:spMkLst>
            <pc:docMk/>
            <pc:sldMk cId="2623713863" sldId="346"/>
            <ac:spMk id="15" creationId="{898CE137-A8F0-4C0C-BD8A-24C5FDE709EB}"/>
          </ac:spMkLst>
        </pc:spChg>
        <pc:spChg chg="add mod">
          <ac:chgData name="Rafał Grzegorczyk" userId="becc379f3c3fb4b1" providerId="LiveId" clId="{FD56D7D6-D22C-4210-8D64-9E2E23FC198F}" dt="2021-10-05T13:54:21.370" v="2088" actId="14100"/>
          <ac:spMkLst>
            <pc:docMk/>
            <pc:sldMk cId="2623713863" sldId="346"/>
            <ac:spMk id="16" creationId="{E891D56B-EDC3-4F39-A5A5-76AC75528C81}"/>
          </ac:spMkLst>
        </pc:spChg>
        <pc:spChg chg="add mod">
          <ac:chgData name="Rafał Grzegorczyk" userId="becc379f3c3fb4b1" providerId="LiveId" clId="{FD56D7D6-D22C-4210-8D64-9E2E23FC198F}" dt="2021-10-05T13:54:37.275" v="2092" actId="1076"/>
          <ac:spMkLst>
            <pc:docMk/>
            <pc:sldMk cId="2623713863" sldId="346"/>
            <ac:spMk id="18" creationId="{16538939-0EAC-4107-8782-4026D24B9AC0}"/>
          </ac:spMkLst>
        </pc:spChg>
        <pc:picChg chg="add mod">
          <ac:chgData name="Rafał Grzegorczyk" userId="becc379f3c3fb4b1" providerId="LiveId" clId="{FD56D7D6-D22C-4210-8D64-9E2E23FC198F}" dt="2021-10-05T13:52:54.329" v="2070" actId="1076"/>
          <ac:picMkLst>
            <pc:docMk/>
            <pc:sldMk cId="2623713863" sldId="346"/>
            <ac:picMk id="3" creationId="{96C8103A-BA82-4B77-8C54-31BF72AA84DE}"/>
          </ac:picMkLst>
        </pc:picChg>
        <pc:picChg chg="del">
          <ac:chgData name="Rafał Grzegorczyk" userId="becc379f3c3fb4b1" providerId="LiveId" clId="{FD56D7D6-D22C-4210-8D64-9E2E23FC198F}" dt="2021-10-05T13:40:09.465" v="1967" actId="478"/>
          <ac:picMkLst>
            <pc:docMk/>
            <pc:sldMk cId="2623713863" sldId="346"/>
            <ac:picMk id="4" creationId="{00000000-0000-0000-0000-000000000000}"/>
          </ac:picMkLst>
        </pc:picChg>
        <pc:picChg chg="add del mod">
          <ac:chgData name="Rafał Grzegorczyk" userId="becc379f3c3fb4b1" providerId="LiveId" clId="{FD56D7D6-D22C-4210-8D64-9E2E23FC198F}" dt="2021-10-05T13:54:25.279" v="2090"/>
          <ac:picMkLst>
            <pc:docMk/>
            <pc:sldMk cId="2623713863" sldId="346"/>
            <ac:picMk id="17" creationId="{07603590-111C-42C0-AFCE-68AF297EC247}"/>
          </ac:picMkLst>
        </pc:picChg>
      </pc:sldChg>
      <pc:sldChg chg="addSp delSp modSp mod delAnim modAnim">
        <pc:chgData name="Rafał Grzegorczyk" userId="becc379f3c3fb4b1" providerId="LiveId" clId="{FD56D7D6-D22C-4210-8D64-9E2E23FC198F}" dt="2021-10-06T08:20:39.623" v="4635"/>
        <pc:sldMkLst>
          <pc:docMk/>
          <pc:sldMk cId="610849527" sldId="347"/>
        </pc:sldMkLst>
        <pc:spChg chg="del">
          <ac:chgData name="Rafał Grzegorczyk" userId="becc379f3c3fb4b1" providerId="LiveId" clId="{FD56D7D6-D22C-4210-8D64-9E2E23FC198F}" dt="2021-10-05T13:55:20.791" v="2097" actId="478"/>
          <ac:spMkLst>
            <pc:docMk/>
            <pc:sldMk cId="610849527" sldId="347"/>
            <ac:spMk id="7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13:55:36.909" v="2106" actId="478"/>
          <ac:spMkLst>
            <pc:docMk/>
            <pc:sldMk cId="610849527" sldId="347"/>
            <ac:spMk id="9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13:55:33.775" v="2105" actId="478"/>
          <ac:spMkLst>
            <pc:docMk/>
            <pc:sldMk cId="610849527" sldId="347"/>
            <ac:spMk id="10" creationId="{00000000-0000-0000-0000-000000000000}"/>
          </ac:spMkLst>
        </pc:spChg>
        <pc:spChg chg="add mod">
          <ac:chgData name="Rafał Grzegorczyk" userId="becc379f3c3fb4b1" providerId="LiveId" clId="{FD56D7D6-D22C-4210-8D64-9E2E23FC198F}" dt="2021-10-05T13:56:59.433" v="2112" actId="1076"/>
          <ac:spMkLst>
            <pc:docMk/>
            <pc:sldMk cId="610849527" sldId="347"/>
            <ac:spMk id="11" creationId="{4BAB9D37-ADF3-4C1A-A965-1F22BA5E89AC}"/>
          </ac:spMkLst>
        </pc:spChg>
        <pc:picChg chg="del">
          <ac:chgData name="Rafał Grzegorczyk" userId="becc379f3c3fb4b1" providerId="LiveId" clId="{FD56D7D6-D22C-4210-8D64-9E2E23FC198F}" dt="2021-10-05T13:55:12.685" v="2095" actId="478"/>
          <ac:picMkLst>
            <pc:docMk/>
            <pc:sldMk cId="610849527" sldId="347"/>
            <ac:picMk id="3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5T13:57:07.665" v="2115" actId="1076"/>
          <ac:picMkLst>
            <pc:docMk/>
            <pc:sldMk cId="610849527" sldId="347"/>
            <ac:picMk id="4" creationId="{7A909089-FC6A-449C-9C1B-321529F943B9}"/>
          </ac:picMkLst>
        </pc:picChg>
        <pc:picChg chg="del mod">
          <ac:chgData name="Rafał Grzegorczyk" userId="becc379f3c3fb4b1" providerId="LiveId" clId="{FD56D7D6-D22C-4210-8D64-9E2E23FC198F}" dt="2021-10-05T13:55:39.607" v="2108" actId="478"/>
          <ac:picMkLst>
            <pc:docMk/>
            <pc:sldMk cId="610849527" sldId="347"/>
            <ac:picMk id="5" creationId="{00000000-0000-0000-0000-000000000000}"/>
          </ac:picMkLst>
        </pc:picChg>
      </pc:sldChg>
      <pc:sldChg chg="modNotesTx">
        <pc:chgData name="Rafał Grzegorczyk" userId="becc379f3c3fb4b1" providerId="LiveId" clId="{FD56D7D6-D22C-4210-8D64-9E2E23FC198F}" dt="2021-10-08T12:44:40.415" v="10172" actId="20577"/>
        <pc:sldMkLst>
          <pc:docMk/>
          <pc:sldMk cId="3464285857" sldId="360"/>
        </pc:sldMkLst>
      </pc:sldChg>
      <pc:sldChg chg="modNotesTx">
        <pc:chgData name="Rafał Grzegorczyk" userId="becc379f3c3fb4b1" providerId="LiveId" clId="{FD56D7D6-D22C-4210-8D64-9E2E23FC198F}" dt="2021-10-06T06:15:54.229" v="3783" actId="20577"/>
        <pc:sldMkLst>
          <pc:docMk/>
          <pc:sldMk cId="102688283" sldId="361"/>
        </pc:sldMkLst>
      </pc:sldChg>
      <pc:sldChg chg="modSp mod modNotesTx">
        <pc:chgData name="Rafał Grzegorczyk" userId="becc379f3c3fb4b1" providerId="LiveId" clId="{FD56D7D6-D22C-4210-8D64-9E2E23FC198F}" dt="2021-10-11T07:25:53.677" v="11056" actId="20577"/>
        <pc:sldMkLst>
          <pc:docMk/>
          <pc:sldMk cId="730935567" sldId="362"/>
        </pc:sldMkLst>
        <pc:picChg chg="mod">
          <ac:chgData name="Rafał Grzegorczyk" userId="becc379f3c3fb4b1" providerId="LiveId" clId="{FD56D7D6-D22C-4210-8D64-9E2E23FC198F}" dt="2021-10-05T06:29:36.527" v="1011" actId="1035"/>
          <ac:picMkLst>
            <pc:docMk/>
            <pc:sldMk cId="730935567" sldId="362"/>
            <ac:picMk id="3" creationId="{00000000-0000-0000-0000-000000000000}"/>
          </ac:picMkLst>
        </pc:picChg>
        <pc:picChg chg="mod">
          <ac:chgData name="Rafał Grzegorczyk" userId="becc379f3c3fb4b1" providerId="LiveId" clId="{FD56D7D6-D22C-4210-8D64-9E2E23FC198F}" dt="2021-10-05T06:29:38.845" v="1017" actId="1036"/>
          <ac:picMkLst>
            <pc:docMk/>
            <pc:sldMk cId="730935567" sldId="362"/>
            <ac:picMk id="4" creationId="{00000000-0000-0000-0000-000000000000}"/>
          </ac:picMkLst>
        </pc:picChg>
      </pc:sldChg>
      <pc:sldChg chg="modSp">
        <pc:chgData name="Rafał Grzegorczyk" userId="becc379f3c3fb4b1" providerId="LiveId" clId="{FD56D7D6-D22C-4210-8D64-9E2E23FC198F}" dt="2021-10-04T17:19:33.855" v="91" actId="20577"/>
        <pc:sldMkLst>
          <pc:docMk/>
          <pc:sldMk cId="1540998556" sldId="363"/>
        </pc:sldMkLst>
        <pc:spChg chg="mod">
          <ac:chgData name="Rafał Grzegorczyk" userId="becc379f3c3fb4b1" providerId="LiveId" clId="{FD56D7D6-D22C-4210-8D64-9E2E23FC198F}" dt="2021-10-04T17:19:33.855" v="91" actId="20577"/>
          <ac:spMkLst>
            <pc:docMk/>
            <pc:sldMk cId="1540998556" sldId="363"/>
            <ac:spMk id="7" creationId="{00000000-0000-0000-0000-000000000000}"/>
          </ac:spMkLst>
        </pc:spChg>
      </pc:sldChg>
      <pc:sldChg chg="addSp delSp modSp mod ord delAnim modAnim">
        <pc:chgData name="Rafał Grzegorczyk" userId="becc379f3c3fb4b1" providerId="LiveId" clId="{FD56D7D6-D22C-4210-8D64-9E2E23FC198F}" dt="2021-10-06T06:45:54.081" v="4552"/>
        <pc:sldMkLst>
          <pc:docMk/>
          <pc:sldMk cId="1928887451" sldId="364"/>
        </pc:sldMkLst>
        <pc:spChg chg="add mod">
          <ac:chgData name="Rafał Grzegorczyk" userId="becc379f3c3fb4b1" providerId="LiveId" clId="{FD56D7D6-D22C-4210-8D64-9E2E23FC198F}" dt="2021-10-05T19:05:04.265" v="3440" actId="1076"/>
          <ac:spMkLst>
            <pc:docMk/>
            <pc:sldMk cId="1928887451" sldId="364"/>
            <ac:spMk id="6" creationId="{F30998D7-E311-4451-A1D6-5D2B04B6F0C3}"/>
          </ac:spMkLst>
        </pc:spChg>
        <pc:spChg chg="add del mod">
          <ac:chgData name="Rafał Grzegorczyk" userId="becc379f3c3fb4b1" providerId="LiveId" clId="{FD56D7D6-D22C-4210-8D64-9E2E23FC198F}" dt="2021-10-05T19:05:08.723" v="3442" actId="478"/>
          <ac:spMkLst>
            <pc:docMk/>
            <pc:sldMk cId="1928887451" sldId="364"/>
            <ac:spMk id="7" creationId="{CD0F2FBE-1C18-4A01-9D2A-882DDCF2E49B}"/>
          </ac:spMkLst>
        </pc:spChg>
        <pc:spChg chg="add mod">
          <ac:chgData name="Rafał Grzegorczyk" userId="becc379f3c3fb4b1" providerId="LiveId" clId="{FD56D7D6-D22C-4210-8D64-9E2E23FC198F}" dt="2021-10-05T19:05:14.779" v="3443" actId="1076"/>
          <ac:spMkLst>
            <pc:docMk/>
            <pc:sldMk cId="1928887451" sldId="364"/>
            <ac:spMk id="8" creationId="{17D2AE79-368D-4538-9D9E-3515EFA45086}"/>
          </ac:spMkLst>
        </pc:spChg>
        <pc:spChg chg="add mod">
          <ac:chgData name="Rafał Grzegorczyk" userId="becc379f3c3fb4b1" providerId="LiveId" clId="{FD56D7D6-D22C-4210-8D64-9E2E23FC198F}" dt="2021-10-05T19:05:43.428" v="3452" actId="1036"/>
          <ac:spMkLst>
            <pc:docMk/>
            <pc:sldMk cId="1928887451" sldId="364"/>
            <ac:spMk id="9" creationId="{55D59712-8B03-4D82-8CCF-548F225D1A9D}"/>
          </ac:spMkLst>
        </pc:spChg>
        <pc:spChg chg="add mod">
          <ac:chgData name="Rafał Grzegorczyk" userId="becc379f3c3fb4b1" providerId="LiveId" clId="{FD56D7D6-D22C-4210-8D64-9E2E23FC198F}" dt="2021-10-05T19:05:31.279" v="3448" actId="1076"/>
          <ac:spMkLst>
            <pc:docMk/>
            <pc:sldMk cId="1928887451" sldId="364"/>
            <ac:spMk id="10" creationId="{331A7455-9ACF-4A88-82A2-688F3CAEB5A1}"/>
          </ac:spMkLst>
        </pc:spChg>
        <pc:spChg chg="add mod">
          <ac:chgData name="Rafał Grzegorczyk" userId="becc379f3c3fb4b1" providerId="LiveId" clId="{FD56D7D6-D22C-4210-8D64-9E2E23FC198F}" dt="2021-10-05T19:05:58.270" v="3456" actId="1076"/>
          <ac:spMkLst>
            <pc:docMk/>
            <pc:sldMk cId="1928887451" sldId="364"/>
            <ac:spMk id="11" creationId="{279BA9EE-C127-4DAC-A984-7071DD81F705}"/>
          </ac:spMkLst>
        </pc:spChg>
        <pc:spChg chg="add mod">
          <ac:chgData name="Rafał Grzegorczyk" userId="becc379f3c3fb4b1" providerId="LiveId" clId="{FD56D7D6-D22C-4210-8D64-9E2E23FC198F}" dt="2021-10-05T19:06:10.718" v="3477" actId="1037"/>
          <ac:spMkLst>
            <pc:docMk/>
            <pc:sldMk cId="1928887451" sldId="364"/>
            <ac:spMk id="12" creationId="{E651BD7B-E71B-40CF-A5F3-95902BB73AF0}"/>
          </ac:spMkLst>
        </pc:spChg>
      </pc:sldChg>
      <pc:sldChg chg="addSp delSp modSp mod delAnim modAnim modNotesTx">
        <pc:chgData name="Rafał Grzegorczyk" userId="becc379f3c3fb4b1" providerId="LiveId" clId="{FD56D7D6-D22C-4210-8D64-9E2E23FC198F}" dt="2021-10-08T12:48:33.020" v="10193"/>
        <pc:sldMkLst>
          <pc:docMk/>
          <pc:sldMk cId="2456948567" sldId="365"/>
        </pc:sldMkLst>
        <pc:spChg chg="mod">
          <ac:chgData name="Rafał Grzegorczyk" userId="becc379f3c3fb4b1" providerId="LiveId" clId="{FD56D7D6-D22C-4210-8D64-9E2E23FC198F}" dt="2021-10-06T06:50:04.934" v="4570" actId="14100"/>
          <ac:spMkLst>
            <pc:docMk/>
            <pc:sldMk cId="2456948567" sldId="365"/>
            <ac:spMk id="7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6T06:50:13.089" v="4572" actId="14100"/>
          <ac:spMkLst>
            <pc:docMk/>
            <pc:sldMk cId="2456948567" sldId="365"/>
            <ac:spMk id="9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6T06:50:24.236" v="4574" actId="14100"/>
          <ac:spMkLst>
            <pc:docMk/>
            <pc:sldMk cId="2456948567" sldId="365"/>
            <ac:spMk id="10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6T06:50:30.540" v="4576" actId="14100"/>
          <ac:spMkLst>
            <pc:docMk/>
            <pc:sldMk cId="2456948567" sldId="365"/>
            <ac:spMk id="11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6T06:49:51.951" v="4566" actId="478"/>
          <ac:spMkLst>
            <pc:docMk/>
            <pc:sldMk cId="2456948567" sldId="365"/>
            <ac:spMk id="12" creationId="{00000000-0000-0000-0000-000000000000}"/>
          </ac:spMkLst>
        </pc:spChg>
        <pc:spChg chg="add mod">
          <ac:chgData name="Rafał Grzegorczyk" userId="becc379f3c3fb4b1" providerId="LiveId" clId="{FD56D7D6-D22C-4210-8D64-9E2E23FC198F}" dt="2021-10-08T12:48:29.932" v="10189" actId="14100"/>
          <ac:spMkLst>
            <pc:docMk/>
            <pc:sldMk cId="2456948567" sldId="365"/>
            <ac:spMk id="12" creationId="{A2EE7227-DE0A-4A61-9558-56AE0990A5A6}"/>
          </ac:spMkLst>
        </pc:spChg>
        <pc:spChg chg="del">
          <ac:chgData name="Rafał Grzegorczyk" userId="becc379f3c3fb4b1" providerId="LiveId" clId="{FD56D7D6-D22C-4210-8D64-9E2E23FC198F}" dt="2021-10-06T06:50:32.346" v="4577" actId="478"/>
          <ac:spMkLst>
            <pc:docMk/>
            <pc:sldMk cId="2456948567" sldId="365"/>
            <ac:spMk id="13" creationId="{00000000-0000-0000-0000-000000000000}"/>
          </ac:spMkLst>
        </pc:spChg>
        <pc:picChg chg="del">
          <ac:chgData name="Rafał Grzegorczyk" userId="becc379f3c3fb4b1" providerId="LiveId" clId="{FD56D7D6-D22C-4210-8D64-9E2E23FC198F}" dt="2021-10-06T06:49:20.514" v="4557" actId="478"/>
          <ac:picMkLst>
            <pc:docMk/>
            <pc:sldMk cId="2456948567" sldId="365"/>
            <ac:picMk id="3" creationId="{00000000-0000-0000-0000-000000000000}"/>
          </ac:picMkLst>
        </pc:picChg>
        <pc:picChg chg="add mod ord">
          <ac:chgData name="Rafał Grzegorczyk" userId="becc379f3c3fb4b1" providerId="LiveId" clId="{FD56D7D6-D22C-4210-8D64-9E2E23FC198F}" dt="2021-10-06T06:49:48.274" v="4564" actId="1076"/>
          <ac:picMkLst>
            <pc:docMk/>
            <pc:sldMk cId="2456948567" sldId="365"/>
            <ac:picMk id="5" creationId="{C09EE8F2-6C70-44AC-B13C-51C0F1C304E8}"/>
          </ac:picMkLst>
        </pc:picChg>
      </pc:sldChg>
      <pc:sldChg chg="modSp mod">
        <pc:chgData name="Rafał Grzegorczyk" userId="becc379f3c3fb4b1" providerId="LiveId" clId="{FD56D7D6-D22C-4210-8D64-9E2E23FC198F}" dt="2021-10-05T06:34:31.377" v="1056" actId="14100"/>
        <pc:sldMkLst>
          <pc:docMk/>
          <pc:sldMk cId="2074339322" sldId="368"/>
        </pc:sldMkLst>
        <pc:picChg chg="mod">
          <ac:chgData name="Rafał Grzegorczyk" userId="becc379f3c3fb4b1" providerId="LiveId" clId="{FD56D7D6-D22C-4210-8D64-9E2E23FC198F}" dt="2021-10-05T06:34:31.377" v="1056" actId="14100"/>
          <ac:picMkLst>
            <pc:docMk/>
            <pc:sldMk cId="2074339322" sldId="368"/>
            <ac:picMk id="4" creationId="{00000000-0000-0000-0000-000000000000}"/>
          </ac:picMkLst>
        </pc:picChg>
      </pc:sldChg>
      <pc:sldChg chg="addSp delSp modSp add mod ord delAnim modAnim modNotesTx">
        <pc:chgData name="Rafał Grzegorczyk" userId="becc379f3c3fb4b1" providerId="LiveId" clId="{FD56D7D6-D22C-4210-8D64-9E2E23FC198F}" dt="2021-10-05T13:45:20.043" v="2028" actId="20577"/>
        <pc:sldMkLst>
          <pc:docMk/>
          <pc:sldMk cId="1354921149" sldId="369"/>
        </pc:sldMkLst>
        <pc:spChg chg="del">
          <ac:chgData name="Rafał Grzegorczyk" userId="becc379f3c3fb4b1" providerId="LiveId" clId="{FD56D7D6-D22C-4210-8D64-9E2E23FC198F}" dt="2021-10-04T17:54:04.984" v="256" actId="478"/>
          <ac:spMkLst>
            <pc:docMk/>
            <pc:sldMk cId="1354921149" sldId="369"/>
            <ac:spMk id="2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4T17:54:06.118" v="257" actId="478"/>
          <ac:spMkLst>
            <pc:docMk/>
            <pc:sldMk cId="1354921149" sldId="369"/>
            <ac:spMk id="5" creationId="{00000000-0000-0000-0000-000000000000}"/>
          </ac:spMkLst>
        </pc:spChg>
        <pc:spChg chg="add mod">
          <ac:chgData name="Rafał Grzegorczyk" userId="becc379f3c3fb4b1" providerId="LiveId" clId="{FD56D7D6-D22C-4210-8D64-9E2E23FC198F}" dt="2021-10-05T13:45:20.043" v="2028" actId="20577"/>
          <ac:spMkLst>
            <pc:docMk/>
            <pc:sldMk cId="1354921149" sldId="369"/>
            <ac:spMk id="5" creationId="{5BFBE6E5-1C0C-4FD4-B8E2-160A257101E4}"/>
          </ac:spMkLst>
        </pc:spChg>
        <pc:picChg chg="del">
          <ac:chgData name="Rafał Grzegorczyk" userId="becc379f3c3fb4b1" providerId="LiveId" clId="{FD56D7D6-D22C-4210-8D64-9E2E23FC198F}" dt="2021-10-04T17:54:03.327" v="255" actId="478"/>
          <ac:picMkLst>
            <pc:docMk/>
            <pc:sldMk cId="1354921149" sldId="369"/>
            <ac:picMk id="3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5T13:24:24.450" v="1755" actId="1076"/>
          <ac:picMkLst>
            <pc:docMk/>
            <pc:sldMk cId="1354921149" sldId="369"/>
            <ac:picMk id="3" creationId="{7B5178AB-C664-4E61-AD3D-E6DD42CBA897}"/>
          </ac:picMkLst>
        </pc:picChg>
      </pc:sldChg>
      <pc:sldChg chg="delSp modSp add mod ord delAnim modAnim modNotesTx">
        <pc:chgData name="Rafał Grzegorczyk" userId="becc379f3c3fb4b1" providerId="LiveId" clId="{FD56D7D6-D22C-4210-8D64-9E2E23FC198F}" dt="2021-10-05T06:49:46.181" v="1127" actId="12"/>
        <pc:sldMkLst>
          <pc:docMk/>
          <pc:sldMk cId="2640660671" sldId="370"/>
        </pc:sldMkLst>
        <pc:spChg chg="mod">
          <ac:chgData name="Rafał Grzegorczyk" userId="becc379f3c3fb4b1" providerId="LiveId" clId="{FD56D7D6-D22C-4210-8D64-9E2E23FC198F}" dt="2021-10-05T06:49:46.181" v="1127" actId="12"/>
          <ac:spMkLst>
            <pc:docMk/>
            <pc:sldMk cId="2640660671" sldId="370"/>
            <ac:spMk id="2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5T06:26:29.861" v="966"/>
          <ac:spMkLst>
            <pc:docMk/>
            <pc:sldMk cId="2640660671" sldId="370"/>
            <ac:spMk id="3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5T06:26:29.858" v="962"/>
          <ac:spMkLst>
            <pc:docMk/>
            <pc:sldMk cId="2640660671" sldId="370"/>
            <ac:spMk id="5" creationId="{00000000-0000-0000-0000-000000000000}"/>
          </ac:spMkLst>
        </pc:spChg>
        <pc:spChg chg="del mod">
          <ac:chgData name="Rafał Grzegorczyk" userId="becc379f3c3fb4b1" providerId="LiveId" clId="{FD56D7D6-D22C-4210-8D64-9E2E23FC198F}" dt="2021-10-05T06:26:29.860" v="964"/>
          <ac:spMkLst>
            <pc:docMk/>
            <pc:sldMk cId="2640660671" sldId="370"/>
            <ac:spMk id="9" creationId="{00000000-0000-0000-0000-000000000000}"/>
          </ac:spMkLst>
        </pc:spChg>
      </pc:sldChg>
      <pc:sldChg chg="modSp add mod ord modAnim modNotesTx">
        <pc:chgData name="Rafał Grzegorczyk" userId="becc379f3c3fb4b1" providerId="LiveId" clId="{FD56D7D6-D22C-4210-8D64-9E2E23FC198F}" dt="2021-10-11T09:03:59.308" v="11088" actId="20577"/>
        <pc:sldMkLst>
          <pc:docMk/>
          <pc:sldMk cId="66296052" sldId="371"/>
        </pc:sldMkLst>
        <pc:spChg chg="mod">
          <ac:chgData name="Rafał Grzegorczyk" userId="becc379f3c3fb4b1" providerId="LiveId" clId="{FD56D7D6-D22C-4210-8D64-9E2E23FC198F}" dt="2021-10-05T13:42:58.173" v="1986" actId="2711"/>
          <ac:spMkLst>
            <pc:docMk/>
            <pc:sldMk cId="66296052" sldId="371"/>
            <ac:spMk id="2" creationId="{00000000-0000-0000-0000-000000000000}"/>
          </ac:spMkLst>
        </pc:spChg>
        <pc:spChg chg="mod">
          <ac:chgData name="Rafał Grzegorczyk" userId="becc379f3c3fb4b1" providerId="LiveId" clId="{FD56D7D6-D22C-4210-8D64-9E2E23FC198F}" dt="2021-10-05T06:33:35.182" v="1024" actId="20577"/>
          <ac:spMkLst>
            <pc:docMk/>
            <pc:sldMk cId="66296052" sldId="371"/>
            <ac:spMk id="3" creationId="{00000000-0000-0000-0000-000000000000}"/>
          </ac:spMkLst>
        </pc:spChg>
      </pc:sldChg>
      <pc:sldChg chg="addSp delSp modSp add mod ord setBg delAnim modAnim modNotesTx">
        <pc:chgData name="Rafał Grzegorczyk" userId="becc379f3c3fb4b1" providerId="LiveId" clId="{FD56D7D6-D22C-4210-8D64-9E2E23FC198F}" dt="2021-10-11T09:04:13.418" v="11142" actId="20577"/>
        <pc:sldMkLst>
          <pc:docMk/>
          <pc:sldMk cId="2750485281" sldId="372"/>
        </pc:sldMkLst>
        <pc:spChg chg="del">
          <ac:chgData name="Rafał Grzegorczyk" userId="becc379f3c3fb4b1" providerId="LiveId" clId="{FD56D7D6-D22C-4210-8D64-9E2E23FC198F}" dt="2021-10-05T06:35:20.083" v="1061" actId="478"/>
          <ac:spMkLst>
            <pc:docMk/>
            <pc:sldMk cId="2750485281" sldId="372"/>
            <ac:spMk id="2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06:35:18.016" v="1060" actId="478"/>
          <ac:spMkLst>
            <pc:docMk/>
            <pc:sldMk cId="2750485281" sldId="372"/>
            <ac:spMk id="3" creationId="{00000000-0000-0000-0000-000000000000}"/>
          </ac:spMkLst>
        </pc:spChg>
        <pc:spChg chg="add del mod">
          <ac:chgData name="Rafał Grzegorczyk" userId="becc379f3c3fb4b1" providerId="LiveId" clId="{FD56D7D6-D22C-4210-8D64-9E2E23FC198F}" dt="2021-10-05T06:37:48.301" v="1072" actId="478"/>
          <ac:spMkLst>
            <pc:docMk/>
            <pc:sldMk cId="2750485281" sldId="372"/>
            <ac:spMk id="7" creationId="{6A7C8662-4E84-48C1-AC4C-7494CC057BA8}"/>
          </ac:spMkLst>
        </pc:spChg>
        <pc:spChg chg="add del">
          <ac:chgData name="Rafał Grzegorczyk" userId="becc379f3c3fb4b1" providerId="LiveId" clId="{FD56D7D6-D22C-4210-8D64-9E2E23FC198F}" dt="2021-10-05T06:38:58.066" v="1079" actId="26606"/>
          <ac:spMkLst>
            <pc:docMk/>
            <pc:sldMk cId="2750485281" sldId="372"/>
            <ac:spMk id="13" creationId="{0205D939-00C4-4F2E-9797-3170DD040D90}"/>
          </ac:spMkLst>
        </pc:spChg>
        <pc:spChg chg="add del">
          <ac:chgData name="Rafał Grzegorczyk" userId="becc379f3c3fb4b1" providerId="LiveId" clId="{FD56D7D6-D22C-4210-8D64-9E2E23FC198F}" dt="2021-10-05T06:38:58.066" v="1079" actId="26606"/>
          <ac:spMkLst>
            <pc:docMk/>
            <pc:sldMk cId="2750485281" sldId="372"/>
            <ac:spMk id="15" creationId="{38EE4E44-1403-472B-8C01-D354CB8F5AE7}"/>
          </ac:spMkLst>
        </pc:spChg>
        <pc:spChg chg="add del">
          <ac:chgData name="Rafał Grzegorczyk" userId="becc379f3c3fb4b1" providerId="LiveId" clId="{FD56D7D6-D22C-4210-8D64-9E2E23FC198F}" dt="2021-10-05T06:38:58.066" v="1079" actId="26606"/>
          <ac:spMkLst>
            <pc:docMk/>
            <pc:sldMk cId="2750485281" sldId="372"/>
            <ac:spMk id="17" creationId="{583CCE40-4C5F-42D3-86D9-7892AD1E98E3}"/>
          </ac:spMkLst>
        </pc:spChg>
        <pc:spChg chg="add mod">
          <ac:chgData name="Rafał Grzegorczyk" userId="becc379f3c3fb4b1" providerId="LiveId" clId="{FD56D7D6-D22C-4210-8D64-9E2E23FC198F}" dt="2021-10-05T06:40:58.377" v="1095" actId="14100"/>
          <ac:spMkLst>
            <pc:docMk/>
            <pc:sldMk cId="2750485281" sldId="372"/>
            <ac:spMk id="18" creationId="{D4E87FA1-D8F2-48CB-B786-AA37CC2CA3EA}"/>
          </ac:spMkLst>
        </pc:spChg>
        <pc:spChg chg="add del">
          <ac:chgData name="Rafał Grzegorczyk" userId="becc379f3c3fb4b1" providerId="LiveId" clId="{FD56D7D6-D22C-4210-8D64-9E2E23FC198F}" dt="2021-10-05T06:38:59.016" v="1081" actId="26606"/>
          <ac:spMkLst>
            <pc:docMk/>
            <pc:sldMk cId="2750485281" sldId="372"/>
            <ac:spMk id="19" creationId="{80CCAACE-815D-4A79-875A-B7EFC28F7D2B}"/>
          </ac:spMkLst>
        </pc:spChg>
        <pc:spChg chg="add mod">
          <ac:chgData name="Rafał Grzegorczyk" userId="becc379f3c3fb4b1" providerId="LiveId" clId="{FD56D7D6-D22C-4210-8D64-9E2E23FC198F}" dt="2021-10-05T06:41:05.346" v="1097" actId="1076"/>
          <ac:spMkLst>
            <pc:docMk/>
            <pc:sldMk cId="2750485281" sldId="372"/>
            <ac:spMk id="20" creationId="{357BEA87-8B5F-4614-8ACD-995915AFE610}"/>
          </ac:spMkLst>
        </pc:spChg>
        <pc:spChg chg="add del">
          <ac:chgData name="Rafał Grzegorczyk" userId="becc379f3c3fb4b1" providerId="LiveId" clId="{FD56D7D6-D22C-4210-8D64-9E2E23FC198F}" dt="2021-10-05T06:39:02.156" v="1083" actId="26606"/>
          <ac:spMkLst>
            <pc:docMk/>
            <pc:sldMk cId="2750485281" sldId="372"/>
            <ac:spMk id="21" creationId="{F78382DC-4207-465E-B379-1E16448AA222}"/>
          </ac:spMkLst>
        </pc:spChg>
        <pc:spChg chg="add del">
          <ac:chgData name="Rafał Grzegorczyk" userId="becc379f3c3fb4b1" providerId="LiveId" clId="{FD56D7D6-D22C-4210-8D64-9E2E23FC198F}" dt="2021-10-05T06:39:02.156" v="1083" actId="26606"/>
          <ac:spMkLst>
            <pc:docMk/>
            <pc:sldMk cId="2750485281" sldId="372"/>
            <ac:spMk id="22" creationId="{A169D286-F4D7-4C8B-A6BD-D05384C7F1D8}"/>
          </ac:spMkLst>
        </pc:spChg>
        <pc:spChg chg="add del">
          <ac:chgData name="Rafał Grzegorczyk" userId="becc379f3c3fb4b1" providerId="LiveId" clId="{FD56D7D6-D22C-4210-8D64-9E2E23FC198F}" dt="2021-10-05T06:39:02.156" v="1083" actId="26606"/>
          <ac:spMkLst>
            <pc:docMk/>
            <pc:sldMk cId="2750485281" sldId="372"/>
            <ac:spMk id="23" creationId="{39E8235E-135E-4261-8F54-2B316E493C42}"/>
          </ac:spMkLst>
        </pc:spChg>
        <pc:spChg chg="add del">
          <ac:chgData name="Rafał Grzegorczyk" userId="becc379f3c3fb4b1" providerId="LiveId" clId="{FD56D7D6-D22C-4210-8D64-9E2E23FC198F}" dt="2021-10-05T06:39:02.156" v="1083" actId="26606"/>
          <ac:spMkLst>
            <pc:docMk/>
            <pc:sldMk cId="2750485281" sldId="372"/>
            <ac:spMk id="24" creationId="{D4ED8EC3-4D57-4620-93CE-4E6661F09A3E}"/>
          </ac:spMkLst>
        </pc:spChg>
        <pc:spChg chg="add del">
          <ac:chgData name="Rafał Grzegorczyk" userId="becc379f3c3fb4b1" providerId="LiveId" clId="{FD56D7D6-D22C-4210-8D64-9E2E23FC198F}" dt="2021-10-05T06:39:02.156" v="1083" actId="26606"/>
          <ac:spMkLst>
            <pc:docMk/>
            <pc:sldMk cId="2750485281" sldId="372"/>
            <ac:spMk id="25" creationId="{83BCB34A-2F40-4F41-8488-A134C1C155B7}"/>
          </ac:spMkLst>
        </pc:spChg>
        <pc:spChg chg="add mod">
          <ac:chgData name="Rafał Grzegorczyk" userId="becc379f3c3fb4b1" providerId="LiveId" clId="{FD56D7D6-D22C-4210-8D64-9E2E23FC198F}" dt="2021-10-05T06:41:10.115" v="1099" actId="1076"/>
          <ac:spMkLst>
            <pc:docMk/>
            <pc:sldMk cId="2750485281" sldId="372"/>
            <ac:spMk id="26" creationId="{A4698C0E-0C2F-44FE-B8E3-6E1020DE4BCC}"/>
          </ac:spMkLst>
        </pc:spChg>
        <pc:spChg chg="add mod">
          <ac:chgData name="Rafał Grzegorczyk" userId="becc379f3c3fb4b1" providerId="LiveId" clId="{FD56D7D6-D22C-4210-8D64-9E2E23FC198F}" dt="2021-10-05T06:41:19.786" v="1102" actId="14100"/>
          <ac:spMkLst>
            <pc:docMk/>
            <pc:sldMk cId="2750485281" sldId="372"/>
            <ac:spMk id="27" creationId="{2DB17632-156A-4744-B093-9259C6361191}"/>
          </ac:spMkLst>
        </pc:spChg>
        <pc:picChg chg="add mod">
          <ac:chgData name="Rafał Grzegorczyk" userId="becc379f3c3fb4b1" providerId="LiveId" clId="{FD56D7D6-D22C-4210-8D64-9E2E23FC198F}" dt="2021-10-05T06:39:12.677" v="1089" actId="26606"/>
          <ac:picMkLst>
            <pc:docMk/>
            <pc:sldMk cId="2750485281" sldId="372"/>
            <ac:picMk id="5" creationId="{8245D201-1584-4EEE-AB5D-FA4D1B67B711}"/>
          </ac:picMkLst>
        </pc:picChg>
        <pc:picChg chg="mod ord">
          <ac:chgData name="Rafał Grzegorczyk" userId="becc379f3c3fb4b1" providerId="LiveId" clId="{FD56D7D6-D22C-4210-8D64-9E2E23FC198F}" dt="2021-10-05T06:39:12.677" v="1089" actId="26606"/>
          <ac:picMkLst>
            <pc:docMk/>
            <pc:sldMk cId="2750485281" sldId="372"/>
            <ac:picMk id="8" creationId="{00000000-0000-0000-0000-000000000000}"/>
          </ac:picMkLst>
        </pc:picChg>
      </pc:sldChg>
      <pc:sldChg chg="addSp delSp modSp add mod delAnim modAnim modNotesTx">
        <pc:chgData name="Rafał Grzegorczyk" userId="becc379f3c3fb4b1" providerId="LiveId" clId="{FD56D7D6-D22C-4210-8D64-9E2E23FC198F}" dt="2021-10-06T08:17:36.658" v="4632"/>
        <pc:sldMkLst>
          <pc:docMk/>
          <pc:sldMk cId="718627210" sldId="373"/>
        </pc:sldMkLst>
        <pc:spChg chg="del">
          <ac:chgData name="Rafał Grzegorczyk" userId="becc379f3c3fb4b1" providerId="LiveId" clId="{FD56D7D6-D22C-4210-8D64-9E2E23FC198F}" dt="2021-10-05T06:56:31.148" v="1150" actId="478"/>
          <ac:spMkLst>
            <pc:docMk/>
            <pc:sldMk cId="718627210" sldId="373"/>
            <ac:spMk id="5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06:56:29.664" v="1149" actId="478"/>
          <ac:spMkLst>
            <pc:docMk/>
            <pc:sldMk cId="718627210" sldId="373"/>
            <ac:spMk id="6" creationId="{00000000-0000-0000-0000-000000000000}"/>
          </ac:spMkLst>
        </pc:spChg>
        <pc:spChg chg="add del mod">
          <ac:chgData name="Rafał Grzegorczyk" userId="becc379f3c3fb4b1" providerId="LiveId" clId="{FD56D7D6-D22C-4210-8D64-9E2E23FC198F}" dt="2021-10-05T06:59:21.074" v="1220"/>
          <ac:spMkLst>
            <pc:docMk/>
            <pc:sldMk cId="718627210" sldId="373"/>
            <ac:spMk id="7" creationId="{E2C64D97-E6AD-478D-911A-BD8CCD065D96}"/>
          </ac:spMkLst>
        </pc:spChg>
        <pc:spChg chg="add mod">
          <ac:chgData name="Rafał Grzegorczyk" userId="becc379f3c3fb4b1" providerId="LiveId" clId="{FD56D7D6-D22C-4210-8D64-9E2E23FC198F}" dt="2021-10-05T13:44:10.136" v="1995" actId="14100"/>
          <ac:spMkLst>
            <pc:docMk/>
            <pc:sldMk cId="718627210" sldId="373"/>
            <ac:spMk id="9" creationId="{1038EB14-9455-4859-B92A-B40CF219FCFA}"/>
          </ac:spMkLst>
        </pc:spChg>
        <pc:spChg chg="add del mod">
          <ac:chgData name="Rafał Grzegorczyk" userId="becc379f3c3fb4b1" providerId="LiveId" clId="{FD56D7D6-D22C-4210-8D64-9E2E23FC198F}" dt="2021-10-05T06:59:57.336" v="1236"/>
          <ac:spMkLst>
            <pc:docMk/>
            <pc:sldMk cId="718627210" sldId="373"/>
            <ac:spMk id="10" creationId="{97F6C005-DACC-42A0-B902-4E17ECA0FAF9}"/>
          </ac:spMkLst>
        </pc:spChg>
        <pc:picChg chg="mod">
          <ac:chgData name="Rafał Grzegorczyk" userId="becc379f3c3fb4b1" providerId="LiveId" clId="{FD56D7D6-D22C-4210-8D64-9E2E23FC198F}" dt="2021-10-05T07:00:03.654" v="1238" actId="14100"/>
          <ac:picMkLst>
            <pc:docMk/>
            <pc:sldMk cId="718627210" sldId="373"/>
            <ac:picMk id="8" creationId="{00000000-0000-0000-0000-000000000000}"/>
          </ac:picMkLst>
        </pc:picChg>
        <pc:picChg chg="del">
          <ac:chgData name="Rafał Grzegorczyk" userId="becc379f3c3fb4b1" providerId="LiveId" clId="{FD56D7D6-D22C-4210-8D64-9E2E23FC198F}" dt="2021-10-05T06:56:28.156" v="1148" actId="478"/>
          <ac:picMkLst>
            <pc:docMk/>
            <pc:sldMk cId="718627210" sldId="373"/>
            <ac:picMk id="3074" creationId="{00000000-0000-0000-0000-000000000000}"/>
          </ac:picMkLst>
        </pc:picChg>
      </pc:sldChg>
      <pc:sldChg chg="addSp delSp modSp add del mod delAnim modNotesTx">
        <pc:chgData name="Rafał Grzegorczyk" userId="becc379f3c3fb4b1" providerId="LiveId" clId="{FD56D7D6-D22C-4210-8D64-9E2E23FC198F}" dt="2021-10-05T13:44:22.120" v="1997" actId="2711"/>
        <pc:sldMkLst>
          <pc:docMk/>
          <pc:sldMk cId="1558174923" sldId="374"/>
        </pc:sldMkLst>
        <pc:spChg chg="mod ord">
          <ac:chgData name="Rafał Grzegorczyk" userId="becc379f3c3fb4b1" providerId="LiveId" clId="{FD56D7D6-D22C-4210-8D64-9E2E23FC198F}" dt="2021-10-05T08:51:29.482" v="1286" actId="14100"/>
          <ac:spMkLst>
            <pc:docMk/>
            <pc:sldMk cId="1558174923" sldId="374"/>
            <ac:spMk id="5" creationId="{00000000-0000-0000-0000-000000000000}"/>
          </ac:spMkLst>
        </pc:spChg>
        <pc:spChg chg="mod ord">
          <ac:chgData name="Rafał Grzegorczyk" userId="becc379f3c3fb4b1" providerId="LiveId" clId="{FD56D7D6-D22C-4210-8D64-9E2E23FC198F}" dt="2021-10-05T08:51:17.376" v="1282" actId="14100"/>
          <ac:spMkLst>
            <pc:docMk/>
            <pc:sldMk cId="1558174923" sldId="374"/>
            <ac:spMk id="6" creationId="{00000000-0000-0000-0000-000000000000}"/>
          </ac:spMkLst>
        </pc:spChg>
        <pc:spChg chg="mod ord">
          <ac:chgData name="Rafał Grzegorczyk" userId="becc379f3c3fb4b1" providerId="LiveId" clId="{FD56D7D6-D22C-4210-8D64-9E2E23FC198F}" dt="2021-10-05T13:44:22.120" v="1997" actId="2711"/>
          <ac:spMkLst>
            <pc:docMk/>
            <pc:sldMk cId="1558174923" sldId="374"/>
            <ac:spMk id="9" creationId="{00000000-0000-0000-0000-000000000000}"/>
          </ac:spMkLst>
        </pc:spChg>
        <pc:picChg chg="add mod">
          <ac:chgData name="Rafał Grzegorczyk" userId="becc379f3c3fb4b1" providerId="LiveId" clId="{FD56D7D6-D22C-4210-8D64-9E2E23FC198F}" dt="2021-10-05T08:51:10.007" v="1280" actId="1076"/>
          <ac:picMkLst>
            <pc:docMk/>
            <pc:sldMk cId="1558174923" sldId="374"/>
            <ac:picMk id="3" creationId="{881750C4-0BBD-4B3C-93E9-23B00366B210}"/>
          </ac:picMkLst>
        </pc:picChg>
        <pc:picChg chg="del">
          <ac:chgData name="Rafał Grzegorczyk" userId="becc379f3c3fb4b1" providerId="LiveId" clId="{FD56D7D6-D22C-4210-8D64-9E2E23FC198F}" dt="2021-10-05T08:43:02.310" v="1266" actId="478"/>
          <ac:picMkLst>
            <pc:docMk/>
            <pc:sldMk cId="1558174923" sldId="374"/>
            <ac:picMk id="4" creationId="{00000000-0000-0000-0000-000000000000}"/>
          </ac:picMkLst>
        </pc:picChg>
      </pc:sldChg>
      <pc:sldChg chg="addSp delSp modSp add mod delAnim modAnim modNotesTx">
        <pc:chgData name="Rafał Grzegorczyk" userId="becc379f3c3fb4b1" providerId="LiveId" clId="{FD56D7D6-D22C-4210-8D64-9E2E23FC198F}" dt="2021-10-05T13:45:27.301" v="2030" actId="255"/>
        <pc:sldMkLst>
          <pc:docMk/>
          <pc:sldMk cId="67677480" sldId="375"/>
        </pc:sldMkLst>
        <pc:spChg chg="mod">
          <ac:chgData name="Rafał Grzegorczyk" userId="becc379f3c3fb4b1" providerId="LiveId" clId="{FD56D7D6-D22C-4210-8D64-9E2E23FC198F}" dt="2021-10-05T13:45:27.301" v="2030" actId="255"/>
          <ac:spMkLst>
            <pc:docMk/>
            <pc:sldMk cId="67677480" sldId="375"/>
            <ac:spMk id="5" creationId="{5BFBE6E5-1C0C-4FD4-B8E2-160A257101E4}"/>
          </ac:spMkLst>
        </pc:spChg>
        <pc:spChg chg="add mod">
          <ac:chgData name="Rafał Grzegorczyk" userId="becc379f3c3fb4b1" providerId="LiveId" clId="{FD56D7D6-D22C-4210-8D64-9E2E23FC198F}" dt="2021-10-05T13:27:50.060" v="1775" actId="1076"/>
          <ac:spMkLst>
            <pc:docMk/>
            <pc:sldMk cId="67677480" sldId="375"/>
            <ac:spMk id="9" creationId="{AFE84159-8A8D-4E08-B3E1-204711896167}"/>
          </ac:spMkLst>
        </pc:spChg>
        <pc:picChg chg="del">
          <ac:chgData name="Rafał Grzegorczyk" userId="becc379f3c3fb4b1" providerId="LiveId" clId="{FD56D7D6-D22C-4210-8D64-9E2E23FC198F}" dt="2021-10-05T13:26:11.882" v="1760" actId="478"/>
          <ac:picMkLst>
            <pc:docMk/>
            <pc:sldMk cId="67677480" sldId="375"/>
            <ac:picMk id="3" creationId="{7B5178AB-C664-4E61-AD3D-E6DD42CBA897}"/>
          </ac:picMkLst>
        </pc:picChg>
        <pc:picChg chg="add mod">
          <ac:chgData name="Rafał Grzegorczyk" userId="becc379f3c3fb4b1" providerId="LiveId" clId="{FD56D7D6-D22C-4210-8D64-9E2E23FC198F}" dt="2021-10-05T13:26:58.466" v="1767" actId="1076"/>
          <ac:picMkLst>
            <pc:docMk/>
            <pc:sldMk cId="67677480" sldId="375"/>
            <ac:picMk id="4" creationId="{7E552DE7-B92C-4074-994C-D2B1C5B3316C}"/>
          </ac:picMkLst>
        </pc:picChg>
        <pc:picChg chg="add mod">
          <ac:chgData name="Rafał Grzegorczyk" userId="becc379f3c3fb4b1" providerId="LiveId" clId="{FD56D7D6-D22C-4210-8D64-9E2E23FC198F}" dt="2021-10-05T13:27:34.221" v="1771" actId="1076"/>
          <ac:picMkLst>
            <pc:docMk/>
            <pc:sldMk cId="67677480" sldId="375"/>
            <ac:picMk id="7" creationId="{2DB8BE71-3A17-4F5B-A8F3-7344E2A4F9DE}"/>
          </ac:picMkLst>
        </pc:picChg>
      </pc:sldChg>
      <pc:sldChg chg="delSp modSp add mod ord delAnim">
        <pc:chgData name="Rafał Grzegorczyk" userId="becc379f3c3fb4b1" providerId="LiveId" clId="{FD56D7D6-D22C-4210-8D64-9E2E23FC198F}" dt="2021-10-05T13:31:36.809" v="1897" actId="5793"/>
        <pc:sldMkLst>
          <pc:docMk/>
          <pc:sldMk cId="3846999193" sldId="376"/>
        </pc:sldMkLst>
        <pc:spChg chg="mod">
          <ac:chgData name="Rafał Grzegorczyk" userId="becc379f3c3fb4b1" providerId="LiveId" clId="{FD56D7D6-D22C-4210-8D64-9E2E23FC198F}" dt="2021-10-05T13:31:36.809" v="1897" actId="5793"/>
          <ac:spMkLst>
            <pc:docMk/>
            <pc:sldMk cId="3846999193" sldId="376"/>
            <ac:spMk id="5" creationId="{00000000-0000-0000-0000-000000000000}"/>
          </ac:spMkLst>
        </pc:spChg>
        <pc:spChg chg="del">
          <ac:chgData name="Rafał Grzegorczyk" userId="becc379f3c3fb4b1" providerId="LiveId" clId="{FD56D7D6-D22C-4210-8D64-9E2E23FC198F}" dt="2021-10-05T13:31:11.222" v="1863" actId="478"/>
          <ac:spMkLst>
            <pc:docMk/>
            <pc:sldMk cId="3846999193" sldId="376"/>
            <ac:spMk id="6" creationId="{00000000-0000-0000-0000-000000000000}"/>
          </ac:spMkLst>
        </pc:spChg>
      </pc:sldChg>
      <pc:sldChg chg="addSp delSp modSp add mod ord delAnim modNotesTx">
        <pc:chgData name="Rafał Grzegorczyk" userId="becc379f3c3fb4b1" providerId="LiveId" clId="{FD56D7D6-D22C-4210-8D64-9E2E23FC198F}" dt="2021-10-08T14:10:27.337" v="10616" actId="20577"/>
        <pc:sldMkLst>
          <pc:docMk/>
          <pc:sldMk cId="3923823905" sldId="377"/>
        </pc:sldMkLst>
        <pc:spChg chg="add mod">
          <ac:chgData name="Rafał Grzegorczyk" userId="becc379f3c3fb4b1" providerId="LiveId" clId="{FD56D7D6-D22C-4210-8D64-9E2E23FC198F}" dt="2021-10-08T12:31:10.055" v="10158" actId="1076"/>
          <ac:spMkLst>
            <pc:docMk/>
            <pc:sldMk cId="3923823905" sldId="377"/>
            <ac:spMk id="5" creationId="{C3A1DB89-06A0-4F52-830E-9671C4863866}"/>
          </ac:spMkLst>
        </pc:spChg>
        <pc:spChg chg="add del mod">
          <ac:chgData name="Rafał Grzegorczyk" userId="becc379f3c3fb4b1" providerId="LiveId" clId="{FD56D7D6-D22C-4210-8D64-9E2E23FC198F}" dt="2021-10-08T12:29:31.186" v="10140" actId="478"/>
          <ac:spMkLst>
            <pc:docMk/>
            <pc:sldMk cId="3923823905" sldId="377"/>
            <ac:spMk id="6" creationId="{F18F20A8-3523-41E3-9438-7DAFC21B47B3}"/>
          </ac:spMkLst>
        </pc:spChg>
        <pc:spChg chg="del">
          <ac:chgData name="Rafał Grzegorczyk" userId="becc379f3c3fb4b1" providerId="LiveId" clId="{FD56D7D6-D22C-4210-8D64-9E2E23FC198F}" dt="2021-10-05T13:57:59.488" v="2121" actId="478"/>
          <ac:spMkLst>
            <pc:docMk/>
            <pc:sldMk cId="3923823905" sldId="377"/>
            <ac:spMk id="11" creationId="{4BAB9D37-ADF3-4C1A-A965-1F22BA5E89AC}"/>
          </ac:spMkLst>
        </pc:spChg>
        <pc:picChg chg="add del mod">
          <ac:chgData name="Rafał Grzegorczyk" userId="becc379f3c3fb4b1" providerId="LiveId" clId="{FD56D7D6-D22C-4210-8D64-9E2E23FC198F}" dt="2021-10-08T13:59:44.496" v="10358" actId="478"/>
          <ac:picMkLst>
            <pc:docMk/>
            <pc:sldMk cId="3923823905" sldId="377"/>
            <ac:picMk id="4" creationId="{1289F907-A291-4D66-A89D-B1B19B3E588F}"/>
          </ac:picMkLst>
        </pc:picChg>
        <pc:picChg chg="del">
          <ac:chgData name="Rafał Grzegorczyk" userId="becc379f3c3fb4b1" providerId="LiveId" clId="{FD56D7D6-D22C-4210-8D64-9E2E23FC198F}" dt="2021-10-05T13:57:55.699" v="2120" actId="478"/>
          <ac:picMkLst>
            <pc:docMk/>
            <pc:sldMk cId="3923823905" sldId="377"/>
            <ac:picMk id="4" creationId="{7A909089-FC6A-449C-9C1B-321529F943B9}"/>
          </ac:picMkLst>
        </pc:picChg>
        <pc:picChg chg="add mod">
          <ac:chgData name="Rafał Grzegorczyk" userId="becc379f3c3fb4b1" providerId="LiveId" clId="{FD56D7D6-D22C-4210-8D64-9E2E23FC198F}" dt="2021-10-08T13:59:55.845" v="10362" actId="1076"/>
          <ac:picMkLst>
            <pc:docMk/>
            <pc:sldMk cId="3923823905" sldId="377"/>
            <ac:picMk id="9" creationId="{5A8EFE5A-09B3-436F-9E11-8BE09C7AA531}"/>
          </ac:picMkLst>
        </pc:picChg>
      </pc:sldChg>
      <pc:sldChg chg="addSp delSp modSp add mod ord modNotesTx">
        <pc:chgData name="Rafał Grzegorczyk" userId="becc379f3c3fb4b1" providerId="LiveId" clId="{FD56D7D6-D22C-4210-8D64-9E2E23FC198F}" dt="2021-10-08T14:10:20.302" v="10606" actId="20577"/>
        <pc:sldMkLst>
          <pc:docMk/>
          <pc:sldMk cId="2022912191" sldId="378"/>
        </pc:sldMkLst>
        <pc:spChg chg="add del mod">
          <ac:chgData name="Rafał Grzegorczyk" userId="becc379f3c3fb4b1" providerId="LiveId" clId="{FD56D7D6-D22C-4210-8D64-9E2E23FC198F}" dt="2021-10-05T16:54:13.693" v="2307" actId="478"/>
          <ac:spMkLst>
            <pc:docMk/>
            <pc:sldMk cId="2022912191" sldId="378"/>
            <ac:spMk id="3" creationId="{83DD73C9-635C-4818-BB9C-EF39EEEFF613}"/>
          </ac:spMkLst>
        </pc:spChg>
        <pc:spChg chg="add mod">
          <ac:chgData name="Rafał Grzegorczyk" userId="becc379f3c3fb4b1" providerId="LiveId" clId="{FD56D7D6-D22C-4210-8D64-9E2E23FC198F}" dt="2021-10-05T16:54:00.635" v="2304"/>
          <ac:spMkLst>
            <pc:docMk/>
            <pc:sldMk cId="2022912191" sldId="378"/>
            <ac:spMk id="4" creationId="{9544D93C-56BA-4D93-BDE6-34F29B841C52}"/>
          </ac:spMkLst>
        </pc:spChg>
        <pc:spChg chg="add mod">
          <ac:chgData name="Rafał Grzegorczyk" userId="becc379f3c3fb4b1" providerId="LiveId" clId="{FD56D7D6-D22C-4210-8D64-9E2E23FC198F}" dt="2021-10-08T12:32:12.154" v="10162" actId="1076"/>
          <ac:spMkLst>
            <pc:docMk/>
            <pc:sldMk cId="2022912191" sldId="378"/>
            <ac:spMk id="5" creationId="{0989B829-4604-4925-8D59-6579B12A5387}"/>
          </ac:spMkLst>
        </pc:spChg>
      </pc:sldChg>
      <pc:sldChg chg="addSp delSp modSp add mod ord modAnim modNotesTx">
        <pc:chgData name="Rafał Grzegorczyk" userId="becc379f3c3fb4b1" providerId="LiveId" clId="{FD56D7D6-D22C-4210-8D64-9E2E23FC198F}" dt="2021-10-11T09:06:05.688" v="11149" actId="20577"/>
        <pc:sldMkLst>
          <pc:docMk/>
          <pc:sldMk cId="3794395102" sldId="379"/>
        </pc:sldMkLst>
        <pc:spChg chg="del mod">
          <ac:chgData name="Rafał Grzegorczyk" userId="becc379f3c3fb4b1" providerId="LiveId" clId="{FD56D7D6-D22C-4210-8D64-9E2E23FC198F}" dt="2021-10-05T17:50:23.208" v="3263" actId="478"/>
          <ac:spMkLst>
            <pc:docMk/>
            <pc:sldMk cId="3794395102" sldId="379"/>
            <ac:spMk id="6" creationId="{F18F20A8-3523-41E3-9438-7DAFC21B47B3}"/>
          </ac:spMkLst>
        </pc:spChg>
        <pc:spChg chg="add mod">
          <ac:chgData name="Rafał Grzegorczyk" userId="becc379f3c3fb4b1" providerId="LiveId" clId="{FD56D7D6-D22C-4210-8D64-9E2E23FC198F}" dt="2021-10-05T17:55:03.607" v="3369" actId="1076"/>
          <ac:spMkLst>
            <pc:docMk/>
            <pc:sldMk cId="3794395102" sldId="379"/>
            <ac:spMk id="7" creationId="{7D6B5EE6-F436-447E-8BD4-498A981BCE36}"/>
          </ac:spMkLst>
        </pc:spChg>
        <pc:spChg chg="add mod">
          <ac:chgData name="Rafał Grzegorczyk" userId="becc379f3c3fb4b1" providerId="LiveId" clId="{FD56D7D6-D22C-4210-8D64-9E2E23FC198F}" dt="2021-10-05T17:55:07.139" v="3370" actId="1076"/>
          <ac:spMkLst>
            <pc:docMk/>
            <pc:sldMk cId="3794395102" sldId="379"/>
            <ac:spMk id="9" creationId="{3DA48893-2171-4DE6-9E48-70A4882C71DD}"/>
          </ac:spMkLst>
        </pc:spChg>
        <pc:spChg chg="add mod">
          <ac:chgData name="Rafał Grzegorczyk" userId="becc379f3c3fb4b1" providerId="LiveId" clId="{FD56D7D6-D22C-4210-8D64-9E2E23FC198F}" dt="2021-10-05T17:54:57.537" v="3368" actId="1035"/>
          <ac:spMkLst>
            <pc:docMk/>
            <pc:sldMk cId="3794395102" sldId="379"/>
            <ac:spMk id="10" creationId="{4EEE05F6-BA6E-452A-BCE8-DB353BFA8FF0}"/>
          </ac:spMkLst>
        </pc:spChg>
        <pc:picChg chg="add mod">
          <ac:chgData name="Rafał Grzegorczyk" userId="becc379f3c3fb4b1" providerId="LiveId" clId="{FD56D7D6-D22C-4210-8D64-9E2E23FC198F}" dt="2021-10-05T17:54:53.926" v="3363" actId="1076"/>
          <ac:picMkLst>
            <pc:docMk/>
            <pc:sldMk cId="3794395102" sldId="379"/>
            <ac:picMk id="3" creationId="{266C9565-B573-4673-8796-36773B15FE65}"/>
          </ac:picMkLst>
        </pc:picChg>
      </pc:sldChg>
      <pc:sldChg chg="addSp delSp modSp add mod delAnim modNotesTx">
        <pc:chgData name="Rafał Grzegorczyk" userId="becc379f3c3fb4b1" providerId="LiveId" clId="{FD56D7D6-D22C-4210-8D64-9E2E23FC198F}" dt="2021-10-11T09:05:54.646" v="11145"/>
        <pc:sldMkLst>
          <pc:docMk/>
          <pc:sldMk cId="2399438949" sldId="380"/>
        </pc:sldMkLst>
        <pc:spChg chg="add mod">
          <ac:chgData name="Rafał Grzegorczyk" userId="becc379f3c3fb4b1" providerId="LiveId" clId="{FD56D7D6-D22C-4210-8D64-9E2E23FC198F}" dt="2021-10-05T17:03:52.540" v="2361" actId="20577"/>
          <ac:spMkLst>
            <pc:docMk/>
            <pc:sldMk cId="2399438949" sldId="380"/>
            <ac:spMk id="5" creationId="{9DE8710C-4811-4CEC-8E4D-FD0A427D885D}"/>
          </ac:spMkLst>
        </pc:spChg>
        <pc:spChg chg="del">
          <ac:chgData name="Rafał Grzegorczyk" userId="becc379f3c3fb4b1" providerId="LiveId" clId="{FD56D7D6-D22C-4210-8D64-9E2E23FC198F}" dt="2021-10-05T16:57:15.770" v="2312" actId="478"/>
          <ac:spMkLst>
            <pc:docMk/>
            <pc:sldMk cId="2399438949" sldId="380"/>
            <ac:spMk id="11" creationId="{4BAB9D37-ADF3-4C1A-A965-1F22BA5E89AC}"/>
          </ac:spMkLst>
        </pc:spChg>
        <pc:picChg chg="del">
          <ac:chgData name="Rafał Grzegorczyk" userId="becc379f3c3fb4b1" providerId="LiveId" clId="{FD56D7D6-D22C-4210-8D64-9E2E23FC198F}" dt="2021-10-05T16:57:12.738" v="2311" actId="478"/>
          <ac:picMkLst>
            <pc:docMk/>
            <pc:sldMk cId="2399438949" sldId="380"/>
            <ac:picMk id="4" creationId="{7A909089-FC6A-449C-9C1B-321529F943B9}"/>
          </ac:picMkLst>
        </pc:picChg>
      </pc:sldChg>
      <pc:sldChg chg="addSp delSp modSp add mod modAnim modNotesTx">
        <pc:chgData name="Rafał Grzegorczyk" userId="becc379f3c3fb4b1" providerId="LiveId" clId="{FD56D7D6-D22C-4210-8D64-9E2E23FC198F}" dt="2021-10-05T18:11:02.163" v="3422"/>
        <pc:sldMkLst>
          <pc:docMk/>
          <pc:sldMk cId="405337014" sldId="381"/>
        </pc:sldMkLst>
        <pc:spChg chg="add del mod">
          <ac:chgData name="Rafał Grzegorczyk" userId="becc379f3c3fb4b1" providerId="LiveId" clId="{FD56D7D6-D22C-4210-8D64-9E2E23FC198F}" dt="2021-10-05T18:10:19.016" v="3413"/>
          <ac:spMkLst>
            <pc:docMk/>
            <pc:sldMk cId="405337014" sldId="381"/>
            <ac:spMk id="4" creationId="{2C8998FA-B33C-408A-B0D6-6919CFA5209D}"/>
          </ac:spMkLst>
        </pc:spChg>
        <pc:spChg chg="del">
          <ac:chgData name="Rafał Grzegorczyk" userId="becc379f3c3fb4b1" providerId="LiveId" clId="{FD56D7D6-D22C-4210-8D64-9E2E23FC198F}" dt="2021-10-05T17:04:11.085" v="2363" actId="478"/>
          <ac:spMkLst>
            <pc:docMk/>
            <pc:sldMk cId="405337014" sldId="381"/>
            <ac:spMk id="5" creationId="{9DE8710C-4811-4CEC-8E4D-FD0A427D885D}"/>
          </ac:spMkLst>
        </pc:spChg>
        <pc:spChg chg="add mod">
          <ac:chgData name="Rafał Grzegorczyk" userId="becc379f3c3fb4b1" providerId="LiveId" clId="{FD56D7D6-D22C-4210-8D64-9E2E23FC198F}" dt="2021-10-05T17:19:15.566" v="2987" actId="20577"/>
          <ac:spMkLst>
            <pc:docMk/>
            <pc:sldMk cId="405337014" sldId="381"/>
            <ac:spMk id="6" creationId="{CC60EE98-C4F5-49B3-BAE2-07B0B29289E7}"/>
          </ac:spMkLst>
        </pc:spChg>
        <pc:spChg chg="add mod">
          <ac:chgData name="Rafał Grzegorczyk" userId="becc379f3c3fb4b1" providerId="LiveId" clId="{FD56D7D6-D22C-4210-8D64-9E2E23FC198F}" dt="2021-10-05T18:10:25.546" v="3414"/>
          <ac:spMkLst>
            <pc:docMk/>
            <pc:sldMk cId="405337014" sldId="381"/>
            <ac:spMk id="7" creationId="{8B5F36ED-C9F8-46E9-8CB5-8306653B2FB0}"/>
          </ac:spMkLst>
        </pc:spChg>
      </pc:sldChg>
      <pc:sldChg chg="addSp delSp modSp add mod setBg delAnim modAnim modNotesTx">
        <pc:chgData name="Rafał Grzegorczyk" userId="becc379f3c3fb4b1" providerId="LiveId" clId="{FD56D7D6-D22C-4210-8D64-9E2E23FC198F}" dt="2021-10-11T09:05:58.860" v="11146" actId="20577"/>
        <pc:sldMkLst>
          <pc:docMk/>
          <pc:sldMk cId="1258731529" sldId="382"/>
        </pc:sldMkLst>
        <pc:spChg chg="del">
          <ac:chgData name="Rafał Grzegorczyk" userId="becc379f3c3fb4b1" providerId="LiveId" clId="{FD56D7D6-D22C-4210-8D64-9E2E23FC198F}" dt="2021-10-05T17:27:16.066" v="2990" actId="478"/>
          <ac:spMkLst>
            <pc:docMk/>
            <pc:sldMk cId="1258731529" sldId="382"/>
            <ac:spMk id="4" creationId="{2C8998FA-B33C-408A-B0D6-6919CFA5209D}"/>
          </ac:spMkLst>
        </pc:spChg>
        <pc:spChg chg="del">
          <ac:chgData name="Rafał Grzegorczyk" userId="becc379f3c3fb4b1" providerId="LiveId" clId="{FD56D7D6-D22C-4210-8D64-9E2E23FC198F}" dt="2021-10-05T17:27:14.385" v="2989" actId="478"/>
          <ac:spMkLst>
            <pc:docMk/>
            <pc:sldMk cId="1258731529" sldId="382"/>
            <ac:spMk id="6" creationId="{CC60EE98-C4F5-49B3-BAE2-07B0B29289E7}"/>
          </ac:spMkLst>
        </pc:spChg>
        <pc:spChg chg="add mod ord">
          <ac:chgData name="Rafał Grzegorczyk" userId="becc379f3c3fb4b1" providerId="LiveId" clId="{FD56D7D6-D22C-4210-8D64-9E2E23FC198F}" dt="2021-10-05T17:33:48.283" v="3030" actId="1076"/>
          <ac:spMkLst>
            <pc:docMk/>
            <pc:sldMk cId="1258731529" sldId="382"/>
            <ac:spMk id="12" creationId="{90EFFEF8-35CA-42AF-909C-F00FB384EFA3}"/>
          </ac:spMkLst>
        </pc:spChg>
        <pc:spChg chg="add del">
          <ac:chgData name="Rafał Grzegorczyk" userId="becc379f3c3fb4b1" providerId="LiveId" clId="{FD56D7D6-D22C-4210-8D64-9E2E23FC198F}" dt="2021-10-05T17:29:49.323" v="2995" actId="26606"/>
          <ac:spMkLst>
            <pc:docMk/>
            <pc:sldMk cId="1258731529" sldId="382"/>
            <ac:spMk id="13" creationId="{A9F529C3-C941-49FD-8C67-82F134F64BDB}"/>
          </ac:spMkLst>
        </pc:spChg>
        <pc:spChg chg="add mod ord">
          <ac:chgData name="Rafał Grzegorczyk" userId="becc379f3c3fb4b1" providerId="LiveId" clId="{FD56D7D6-D22C-4210-8D64-9E2E23FC198F}" dt="2021-10-05T17:33:56.145" v="3033" actId="1076"/>
          <ac:spMkLst>
            <pc:docMk/>
            <pc:sldMk cId="1258731529" sldId="382"/>
            <ac:spMk id="14" creationId="{4AA81E0E-BCDF-425E-9A2C-8A8499D2D94C}"/>
          </ac:spMkLst>
        </pc:spChg>
        <pc:spChg chg="add del">
          <ac:chgData name="Rafał Grzegorczyk" userId="becc379f3c3fb4b1" providerId="LiveId" clId="{FD56D7D6-D22C-4210-8D64-9E2E23FC198F}" dt="2021-10-05T17:29:49.323" v="2995" actId="26606"/>
          <ac:spMkLst>
            <pc:docMk/>
            <pc:sldMk cId="1258731529" sldId="382"/>
            <ac:spMk id="15" creationId="{20586029-32A0-47E5-9AEC-AE3ABA6B94D0}"/>
          </ac:spMkLst>
        </pc:spChg>
        <pc:spChg chg="add mod ord">
          <ac:chgData name="Rafał Grzegorczyk" userId="becc379f3c3fb4b1" providerId="LiveId" clId="{FD56D7D6-D22C-4210-8D64-9E2E23FC198F}" dt="2021-10-05T17:34:01.440" v="3034" actId="1076"/>
          <ac:spMkLst>
            <pc:docMk/>
            <pc:sldMk cId="1258731529" sldId="382"/>
            <ac:spMk id="16" creationId="{A7E5A74F-7718-4AD7-BE53-64BA0BC325A3}"/>
          </ac:spMkLst>
        </pc:spChg>
        <pc:picChg chg="add del mod">
          <ac:chgData name="Rafał Grzegorczyk" userId="becc379f3c3fb4b1" providerId="LiveId" clId="{FD56D7D6-D22C-4210-8D64-9E2E23FC198F}" dt="2021-10-05T17:30:59.989" v="3001" actId="478"/>
          <ac:picMkLst>
            <pc:docMk/>
            <pc:sldMk cId="1258731529" sldId="382"/>
            <ac:picMk id="3" creationId="{954E1092-913F-493F-8922-C783FC658772}"/>
          </ac:picMkLst>
        </pc:picChg>
        <pc:picChg chg="add del mod">
          <ac:chgData name="Rafał Grzegorczyk" userId="becc379f3c3fb4b1" providerId="LiveId" clId="{FD56D7D6-D22C-4210-8D64-9E2E23FC198F}" dt="2021-10-05T17:33:19.055" v="3020" actId="478"/>
          <ac:picMkLst>
            <pc:docMk/>
            <pc:sldMk cId="1258731529" sldId="382"/>
            <ac:picMk id="7" creationId="{656325F0-33B4-47C1-8E70-19EAAC73CF9A}"/>
          </ac:picMkLst>
        </pc:picChg>
        <pc:picChg chg="mod ord">
          <ac:chgData name="Rafał Grzegorczyk" userId="becc379f3c3fb4b1" providerId="LiveId" clId="{FD56D7D6-D22C-4210-8D64-9E2E23FC198F}" dt="2021-10-05T17:31:15.097" v="3006" actId="1076"/>
          <ac:picMkLst>
            <pc:docMk/>
            <pc:sldMk cId="1258731529" sldId="382"/>
            <ac:picMk id="8" creationId="{00000000-0000-0000-0000-000000000000}"/>
          </ac:picMkLst>
        </pc:picChg>
        <pc:picChg chg="add mod">
          <ac:chgData name="Rafał Grzegorczyk" userId="becc379f3c3fb4b1" providerId="LiveId" clId="{FD56D7D6-D22C-4210-8D64-9E2E23FC198F}" dt="2021-10-05T17:42:54.790" v="3122" actId="1076"/>
          <ac:picMkLst>
            <pc:docMk/>
            <pc:sldMk cId="1258731529" sldId="382"/>
            <ac:picMk id="10" creationId="{310AB41B-A4AA-43E0-AA03-9C8B29852455}"/>
          </ac:picMkLst>
        </pc:picChg>
        <pc:cxnChg chg="add del">
          <ac:chgData name="Rafał Grzegorczyk" userId="becc379f3c3fb4b1" providerId="LiveId" clId="{FD56D7D6-D22C-4210-8D64-9E2E23FC198F}" dt="2021-10-05T17:29:49.323" v="2995" actId="26606"/>
          <ac:cxnSpMkLst>
            <pc:docMk/>
            <pc:sldMk cId="1258731529" sldId="382"/>
            <ac:cxnSpMk id="17" creationId="{8C730EAB-A532-4295-A302-FB4B90DB9F5E}"/>
          </ac:cxnSpMkLst>
        </pc:cxnChg>
      </pc:sldChg>
      <pc:sldChg chg="addSp delSp modSp add mod modAnim modNotesTx">
        <pc:chgData name="Rafał Grzegorczyk" userId="becc379f3c3fb4b1" providerId="LiveId" clId="{FD56D7D6-D22C-4210-8D64-9E2E23FC198F}" dt="2021-10-11T09:06:01.217" v="11147" actId="20577"/>
        <pc:sldMkLst>
          <pc:docMk/>
          <pc:sldMk cId="4197910056" sldId="383"/>
        </pc:sldMkLst>
        <pc:spChg chg="mod ord">
          <ac:chgData name="Rafał Grzegorczyk" userId="becc379f3c3fb4b1" providerId="LiveId" clId="{FD56D7D6-D22C-4210-8D64-9E2E23FC198F}" dt="2021-10-05T17:35:57.444" v="3045" actId="1076"/>
          <ac:spMkLst>
            <pc:docMk/>
            <pc:sldMk cId="4197910056" sldId="383"/>
            <ac:spMk id="12" creationId="{90EFFEF8-35CA-42AF-909C-F00FB384EFA3}"/>
          </ac:spMkLst>
        </pc:spChg>
        <pc:spChg chg="mod ord">
          <ac:chgData name="Rafał Grzegorczyk" userId="becc379f3c3fb4b1" providerId="LiveId" clId="{FD56D7D6-D22C-4210-8D64-9E2E23FC198F}" dt="2021-10-05T17:45:33.547" v="3142" actId="1035"/>
          <ac:spMkLst>
            <pc:docMk/>
            <pc:sldMk cId="4197910056" sldId="383"/>
            <ac:spMk id="14" creationId="{4AA81E0E-BCDF-425E-9A2C-8A8499D2D94C}"/>
          </ac:spMkLst>
        </pc:spChg>
        <pc:spChg chg="mod ord">
          <ac:chgData name="Rafał Grzegorczyk" userId="becc379f3c3fb4b1" providerId="LiveId" clId="{FD56D7D6-D22C-4210-8D64-9E2E23FC198F}" dt="2021-10-05T17:45:37.800" v="3145" actId="1035"/>
          <ac:spMkLst>
            <pc:docMk/>
            <pc:sldMk cId="4197910056" sldId="383"/>
            <ac:spMk id="16" creationId="{A7E5A74F-7718-4AD7-BE53-64BA0BC325A3}"/>
          </ac:spMkLst>
        </pc:spChg>
        <pc:picChg chg="add mod">
          <ac:chgData name="Rafał Grzegorczyk" userId="becc379f3c3fb4b1" providerId="LiveId" clId="{FD56D7D6-D22C-4210-8D64-9E2E23FC198F}" dt="2021-10-05T17:45:35.722" v="3143" actId="1035"/>
          <ac:picMkLst>
            <pc:docMk/>
            <pc:sldMk cId="4197910056" sldId="383"/>
            <ac:picMk id="3" creationId="{B117ABB1-E5F3-4758-8BFA-0FD220FD6F8D}"/>
          </ac:picMkLst>
        </pc:picChg>
        <pc:picChg chg="mod">
          <ac:chgData name="Rafał Grzegorczyk" userId="becc379f3c3fb4b1" providerId="LiveId" clId="{FD56D7D6-D22C-4210-8D64-9E2E23FC198F}" dt="2021-10-05T17:35:48.130" v="3043" actId="14100"/>
          <ac:picMkLst>
            <pc:docMk/>
            <pc:sldMk cId="4197910056" sldId="383"/>
            <ac:picMk id="8" creationId="{00000000-0000-0000-0000-000000000000}"/>
          </ac:picMkLst>
        </pc:picChg>
        <pc:picChg chg="del">
          <ac:chgData name="Rafał Grzegorczyk" userId="becc379f3c3fb4b1" providerId="LiveId" clId="{FD56D7D6-D22C-4210-8D64-9E2E23FC198F}" dt="2021-10-05T17:34:19.979" v="3036" actId="478"/>
          <ac:picMkLst>
            <pc:docMk/>
            <pc:sldMk cId="4197910056" sldId="383"/>
            <ac:picMk id="10" creationId="{310AB41B-A4AA-43E0-AA03-9C8B29852455}"/>
          </ac:picMkLst>
        </pc:picChg>
      </pc:sldChg>
      <pc:sldChg chg="addSp delSp modSp add mod delAnim modAnim modNotesTx">
        <pc:chgData name="Rafał Grzegorczyk" userId="becc379f3c3fb4b1" providerId="LiveId" clId="{FD56D7D6-D22C-4210-8D64-9E2E23FC198F}" dt="2021-10-11T09:06:03.329" v="11148" actId="20577"/>
        <pc:sldMkLst>
          <pc:docMk/>
          <pc:sldMk cId="2155874643" sldId="384"/>
        </pc:sldMkLst>
        <pc:spChg chg="add mod">
          <ac:chgData name="Rafał Grzegorczyk" userId="becc379f3c3fb4b1" providerId="LiveId" clId="{FD56D7D6-D22C-4210-8D64-9E2E23FC198F}" dt="2021-10-05T17:38:20.184" v="3108" actId="14100"/>
          <ac:spMkLst>
            <pc:docMk/>
            <pc:sldMk cId="2155874643" sldId="384"/>
            <ac:spMk id="7" creationId="{0A95CAFF-568A-4B53-AADB-F9FDCCFC4B58}"/>
          </ac:spMkLst>
        </pc:spChg>
        <pc:spChg chg="add mod">
          <ac:chgData name="Rafał Grzegorczyk" userId="becc379f3c3fb4b1" providerId="LiveId" clId="{FD56D7D6-D22C-4210-8D64-9E2E23FC198F}" dt="2021-10-06T08:22:01.169" v="4640" actId="14100"/>
          <ac:spMkLst>
            <pc:docMk/>
            <pc:sldMk cId="2155874643" sldId="384"/>
            <ac:spMk id="9" creationId="{45D352FF-F48F-4C40-8657-71D1D80D530B}"/>
          </ac:spMkLst>
        </pc:spChg>
        <pc:spChg chg="add del mod">
          <ac:chgData name="Rafał Grzegorczyk" userId="becc379f3c3fb4b1" providerId="LiveId" clId="{FD56D7D6-D22C-4210-8D64-9E2E23FC198F}" dt="2021-10-05T17:38:13.744" v="3106" actId="478"/>
          <ac:spMkLst>
            <pc:docMk/>
            <pc:sldMk cId="2155874643" sldId="384"/>
            <ac:spMk id="9" creationId="{D967E46B-CF3D-44F7-8972-925F21573954}"/>
          </ac:spMkLst>
        </pc:spChg>
        <pc:spChg chg="del">
          <ac:chgData name="Rafał Grzegorczyk" userId="becc379f3c3fb4b1" providerId="LiveId" clId="{FD56D7D6-D22C-4210-8D64-9E2E23FC198F}" dt="2021-10-05T17:36:45.044" v="3050" actId="478"/>
          <ac:spMkLst>
            <pc:docMk/>
            <pc:sldMk cId="2155874643" sldId="384"/>
            <ac:spMk id="12" creationId="{90EFFEF8-35CA-42AF-909C-F00FB384EFA3}"/>
          </ac:spMkLst>
        </pc:spChg>
        <pc:spChg chg="del">
          <ac:chgData name="Rafał Grzegorczyk" userId="becc379f3c3fb4b1" providerId="LiveId" clId="{FD56D7D6-D22C-4210-8D64-9E2E23FC198F}" dt="2021-10-05T17:36:45.044" v="3050" actId="478"/>
          <ac:spMkLst>
            <pc:docMk/>
            <pc:sldMk cId="2155874643" sldId="384"/>
            <ac:spMk id="14" creationId="{4AA81E0E-BCDF-425E-9A2C-8A8499D2D94C}"/>
          </ac:spMkLst>
        </pc:spChg>
        <pc:spChg chg="add mod">
          <ac:chgData name="Rafał Grzegorczyk" userId="becc379f3c3fb4b1" providerId="LiveId" clId="{FD56D7D6-D22C-4210-8D64-9E2E23FC198F}" dt="2021-10-05T17:47:29.414" v="3157" actId="14100"/>
          <ac:spMkLst>
            <pc:docMk/>
            <pc:sldMk cId="2155874643" sldId="384"/>
            <ac:spMk id="15" creationId="{8B43E60B-141A-45B0-82FD-3798207BC54D}"/>
          </ac:spMkLst>
        </pc:spChg>
        <pc:spChg chg="del">
          <ac:chgData name="Rafał Grzegorczyk" userId="becc379f3c3fb4b1" providerId="LiveId" clId="{FD56D7D6-D22C-4210-8D64-9E2E23FC198F}" dt="2021-10-05T17:36:45.044" v="3050" actId="478"/>
          <ac:spMkLst>
            <pc:docMk/>
            <pc:sldMk cId="2155874643" sldId="384"/>
            <ac:spMk id="16" creationId="{A7E5A74F-7718-4AD7-BE53-64BA0BC325A3}"/>
          </ac:spMkLst>
        </pc:spChg>
        <pc:spChg chg="add mod">
          <ac:chgData name="Rafał Grzegorczyk" userId="becc379f3c3fb4b1" providerId="LiveId" clId="{FD56D7D6-D22C-4210-8D64-9E2E23FC198F}" dt="2021-10-05T17:50:05.899" v="3261" actId="1036"/>
          <ac:spMkLst>
            <pc:docMk/>
            <pc:sldMk cId="2155874643" sldId="384"/>
            <ac:spMk id="17" creationId="{71A811ED-F267-4DF3-9E29-FFC1071E1940}"/>
          </ac:spMkLst>
        </pc:spChg>
        <pc:picChg chg="del">
          <ac:chgData name="Rafał Grzegorczyk" userId="becc379f3c3fb4b1" providerId="LiveId" clId="{FD56D7D6-D22C-4210-8D64-9E2E23FC198F}" dt="2021-10-05T17:36:40.161" v="3049" actId="478"/>
          <ac:picMkLst>
            <pc:docMk/>
            <pc:sldMk cId="2155874643" sldId="384"/>
            <ac:picMk id="3" creationId="{B117ABB1-E5F3-4758-8BFA-0FD220FD6F8D}"/>
          </ac:picMkLst>
        </pc:picChg>
        <pc:picChg chg="add mod">
          <ac:chgData name="Rafał Grzegorczyk" userId="becc379f3c3fb4b1" providerId="LiveId" clId="{FD56D7D6-D22C-4210-8D64-9E2E23FC198F}" dt="2021-10-05T17:40:37.962" v="3111" actId="14100"/>
          <ac:picMkLst>
            <pc:docMk/>
            <pc:sldMk cId="2155874643" sldId="384"/>
            <ac:picMk id="5" creationId="{C72080CF-C847-484A-9B17-E99A885BDD36}"/>
          </ac:picMkLst>
        </pc:picChg>
        <pc:picChg chg="add mod">
          <ac:chgData name="Rafał Grzegorczyk" userId="becc379f3c3fb4b1" providerId="LiveId" clId="{FD56D7D6-D22C-4210-8D64-9E2E23FC198F}" dt="2021-10-06T08:21:53.518" v="4638" actId="1076"/>
          <ac:picMkLst>
            <pc:docMk/>
            <pc:sldMk cId="2155874643" sldId="384"/>
            <ac:picMk id="10" creationId="{A143D0FA-4919-4DBC-BD8A-E430028CA3A1}"/>
          </ac:picMkLst>
        </pc:picChg>
      </pc:sldChg>
      <pc:sldChg chg="modSp add del mod">
        <pc:chgData name="Rafał Grzegorczyk" userId="becc379f3c3fb4b1" providerId="LiveId" clId="{FD56D7D6-D22C-4210-8D64-9E2E23FC198F}" dt="2021-10-07T14:10:58.922" v="5917" actId="47"/>
        <pc:sldMkLst>
          <pc:docMk/>
          <pc:sldMk cId="3402193595" sldId="385"/>
        </pc:sldMkLst>
        <pc:spChg chg="mod">
          <ac:chgData name="Rafał Grzegorczyk" userId="becc379f3c3fb4b1" providerId="LiveId" clId="{FD56D7D6-D22C-4210-8D64-9E2E23FC198F}" dt="2021-10-06T10:18:59.942" v="4700" actId="20577"/>
          <ac:spMkLst>
            <pc:docMk/>
            <pc:sldMk cId="3402193595" sldId="385"/>
            <ac:spMk id="6" creationId="{F18F20A8-3523-41E3-9438-7DAFC21B47B3}"/>
          </ac:spMkLst>
        </pc:spChg>
      </pc:sldChg>
      <pc:sldChg chg="addSp delSp modSp add mod ord modAnim modNotesTx">
        <pc:chgData name="Rafał Grzegorczyk" userId="becc379f3c3fb4b1" providerId="LiveId" clId="{FD56D7D6-D22C-4210-8D64-9E2E23FC198F}" dt="2021-10-11T09:06:07.830" v="11150" actId="20577"/>
        <pc:sldMkLst>
          <pc:docMk/>
          <pc:sldMk cId="4176448754" sldId="386"/>
        </pc:sldMkLst>
        <pc:spChg chg="add mod">
          <ac:chgData name="Rafał Grzegorczyk" userId="becc379f3c3fb4b1" providerId="LiveId" clId="{FD56D7D6-D22C-4210-8D64-9E2E23FC198F}" dt="2021-10-05T17:56:02.098" v="3383" actId="1076"/>
          <ac:spMkLst>
            <pc:docMk/>
            <pc:sldMk cId="4176448754" sldId="386"/>
            <ac:spMk id="4" creationId="{BF6D1F2B-B17A-4CA9-B20D-35649B57AEA5}"/>
          </ac:spMkLst>
        </pc:spChg>
        <pc:spChg chg="del">
          <ac:chgData name="Rafał Grzegorczyk" userId="becc379f3c3fb4b1" providerId="LiveId" clId="{FD56D7D6-D22C-4210-8D64-9E2E23FC198F}" dt="2021-10-05T17:55:37.311" v="3374" actId="478"/>
          <ac:spMkLst>
            <pc:docMk/>
            <pc:sldMk cId="4176448754" sldId="386"/>
            <ac:spMk id="6" creationId="{F18F20A8-3523-41E3-9438-7DAFC21B47B3}"/>
          </ac:spMkLst>
        </pc:spChg>
        <pc:spChg chg="add mod">
          <ac:chgData name="Rafał Grzegorczyk" userId="becc379f3c3fb4b1" providerId="LiveId" clId="{FD56D7D6-D22C-4210-8D64-9E2E23FC198F}" dt="2021-10-05T17:57:54.708" v="3393" actId="1076"/>
          <ac:spMkLst>
            <pc:docMk/>
            <pc:sldMk cId="4176448754" sldId="386"/>
            <ac:spMk id="7" creationId="{E9A7E52C-FE0B-4492-BFAA-3F2E4867904C}"/>
          </ac:spMkLst>
        </pc:spChg>
        <pc:spChg chg="add mod">
          <ac:chgData name="Rafał Grzegorczyk" userId="becc379f3c3fb4b1" providerId="LiveId" clId="{FD56D7D6-D22C-4210-8D64-9E2E23FC198F}" dt="2021-10-05T17:58:03.207" v="3395" actId="1076"/>
          <ac:spMkLst>
            <pc:docMk/>
            <pc:sldMk cId="4176448754" sldId="386"/>
            <ac:spMk id="9" creationId="{B2B31CCE-77DC-4F6A-86B9-7F193A9D01F3}"/>
          </ac:spMkLst>
        </pc:spChg>
        <pc:picChg chg="add mod">
          <ac:chgData name="Rafał Grzegorczyk" userId="becc379f3c3fb4b1" providerId="LiveId" clId="{FD56D7D6-D22C-4210-8D64-9E2E23FC198F}" dt="2021-10-05T17:57:28.300" v="3387" actId="14100"/>
          <ac:picMkLst>
            <pc:docMk/>
            <pc:sldMk cId="4176448754" sldId="386"/>
            <ac:picMk id="3" creationId="{A225E27D-E111-451C-9F38-77CEB06FB6B0}"/>
          </ac:picMkLst>
        </pc:picChg>
      </pc:sldChg>
      <pc:sldChg chg="addSp delSp modSp add del mod ord modNotesTx">
        <pc:chgData name="Rafał Grzegorczyk" userId="becc379f3c3fb4b1" providerId="LiveId" clId="{FD56D7D6-D22C-4210-8D64-9E2E23FC198F}" dt="2021-10-08T10:37:03.477" v="8747" actId="47"/>
        <pc:sldMkLst>
          <pc:docMk/>
          <pc:sldMk cId="470117629" sldId="387"/>
        </pc:sldMkLst>
        <pc:spChg chg="add del mod">
          <ac:chgData name="Rafał Grzegorczyk" userId="becc379f3c3fb4b1" providerId="LiveId" clId="{FD56D7D6-D22C-4210-8D64-9E2E23FC198F}" dt="2021-10-07T20:07:23.644" v="7601"/>
          <ac:spMkLst>
            <pc:docMk/>
            <pc:sldMk cId="470117629" sldId="387"/>
            <ac:spMk id="4" creationId="{CB717B95-22DA-4B37-8443-5DD6FD8B19FC}"/>
          </ac:spMkLst>
        </pc:spChg>
        <pc:spChg chg="add mod">
          <ac:chgData name="Rafał Grzegorczyk" userId="becc379f3c3fb4b1" providerId="LiveId" clId="{FD56D7D6-D22C-4210-8D64-9E2E23FC198F}" dt="2021-10-07T20:07:22.210" v="7599" actId="255"/>
          <ac:spMkLst>
            <pc:docMk/>
            <pc:sldMk cId="470117629" sldId="387"/>
            <ac:spMk id="5" creationId="{9330EC61-4CCB-43DB-9ACC-AB7201176BB8}"/>
          </ac:spMkLst>
        </pc:spChg>
        <pc:spChg chg="del mod">
          <ac:chgData name="Rafał Grzegorczyk" userId="becc379f3c3fb4b1" providerId="LiveId" clId="{FD56D7D6-D22C-4210-8D64-9E2E23FC198F}" dt="2021-10-06T10:18:42.948" v="4698" actId="478"/>
          <ac:spMkLst>
            <pc:docMk/>
            <pc:sldMk cId="470117629" sldId="387"/>
            <ac:spMk id="6" creationId="{F18F20A8-3523-41E3-9438-7DAFC21B47B3}"/>
          </ac:spMkLst>
        </pc:spChg>
      </pc:sldChg>
      <pc:sldChg chg="addSp modSp add del mod ord modAnim modNotesTx">
        <pc:chgData name="Rafał Grzegorczyk" userId="becc379f3c3fb4b1" providerId="LiveId" clId="{FD56D7D6-D22C-4210-8D64-9E2E23FC198F}" dt="2021-10-07T18:32:04.881" v="6000" actId="47"/>
        <pc:sldMkLst>
          <pc:docMk/>
          <pc:sldMk cId="3902763376" sldId="388"/>
        </pc:sldMkLst>
        <pc:spChg chg="mod">
          <ac:chgData name="Rafał Grzegorczyk" userId="becc379f3c3fb4b1" providerId="LiveId" clId="{FD56D7D6-D22C-4210-8D64-9E2E23FC198F}" dt="2021-10-07T18:31:48.625" v="5999" actId="20577"/>
          <ac:spMkLst>
            <pc:docMk/>
            <pc:sldMk cId="3902763376" sldId="388"/>
            <ac:spMk id="4" creationId="{CB717B95-22DA-4B37-8443-5DD6FD8B19FC}"/>
          </ac:spMkLst>
        </pc:spChg>
        <pc:spChg chg="add mod">
          <ac:chgData name="Rafał Grzegorczyk" userId="becc379f3c3fb4b1" providerId="LiveId" clId="{FD56D7D6-D22C-4210-8D64-9E2E23FC198F}" dt="2021-10-07T13:07:31.651" v="5418" actId="20577"/>
          <ac:spMkLst>
            <pc:docMk/>
            <pc:sldMk cId="3902763376" sldId="388"/>
            <ac:spMk id="5" creationId="{6FF63D52-8E4B-4A5D-90B1-9C4F0A603B13}"/>
          </ac:spMkLst>
        </pc:spChg>
      </pc:sldChg>
      <pc:sldChg chg="addSp delSp modSp add mod modAnim modNotesTx">
        <pc:chgData name="Rafał Grzegorczyk" userId="becc379f3c3fb4b1" providerId="LiveId" clId="{FD56D7D6-D22C-4210-8D64-9E2E23FC198F}" dt="2021-10-07T14:26:49.480" v="5954"/>
        <pc:sldMkLst>
          <pc:docMk/>
          <pc:sldMk cId="3258972718" sldId="389"/>
        </pc:sldMkLst>
        <pc:spChg chg="del mod">
          <ac:chgData name="Rafał Grzegorczyk" userId="becc379f3c3fb4b1" providerId="LiveId" clId="{FD56D7D6-D22C-4210-8D64-9E2E23FC198F}" dt="2021-10-07T12:48:48.704" v="5318" actId="21"/>
          <ac:spMkLst>
            <pc:docMk/>
            <pc:sldMk cId="3258972718" sldId="389"/>
            <ac:spMk id="4" creationId="{CB717B95-22DA-4B37-8443-5DD6FD8B19FC}"/>
          </ac:spMkLst>
        </pc:spChg>
        <pc:spChg chg="add mod">
          <ac:chgData name="Rafał Grzegorczyk" userId="becc379f3c3fb4b1" providerId="LiveId" clId="{FD56D7D6-D22C-4210-8D64-9E2E23FC198F}" dt="2021-10-07T13:16:06.503" v="5423" actId="1076"/>
          <ac:spMkLst>
            <pc:docMk/>
            <pc:sldMk cId="3258972718" sldId="389"/>
            <ac:spMk id="5" creationId="{D5EBD734-300C-492E-AE66-6527C7157AFD}"/>
          </ac:spMkLst>
        </pc:spChg>
        <pc:spChg chg="add mod">
          <ac:chgData name="Rafał Grzegorczyk" userId="becc379f3c3fb4b1" providerId="LiveId" clId="{FD56D7D6-D22C-4210-8D64-9E2E23FC198F}" dt="2021-10-07T13:52:13.888" v="5472" actId="1038"/>
          <ac:spMkLst>
            <pc:docMk/>
            <pc:sldMk cId="3258972718" sldId="389"/>
            <ac:spMk id="12" creationId="{1389E8EA-E99E-464E-90EA-25E2D7A9DCB7}"/>
          </ac:spMkLst>
        </pc:spChg>
        <pc:spChg chg="add mod">
          <ac:chgData name="Rafał Grzegorczyk" userId="becc379f3c3fb4b1" providerId="LiveId" clId="{FD56D7D6-D22C-4210-8D64-9E2E23FC198F}" dt="2021-10-07T13:52:30.316" v="5475" actId="14100"/>
          <ac:spMkLst>
            <pc:docMk/>
            <pc:sldMk cId="3258972718" sldId="389"/>
            <ac:spMk id="13" creationId="{76BBDADC-AA4D-4773-99FD-E6CC99AFAB3A}"/>
          </ac:spMkLst>
        </pc:spChg>
        <pc:spChg chg="add del mod">
          <ac:chgData name="Rafał Grzegorczyk" userId="becc379f3c3fb4b1" providerId="LiveId" clId="{FD56D7D6-D22C-4210-8D64-9E2E23FC198F}" dt="2021-10-07T13:54:48.234" v="5488" actId="478"/>
          <ac:spMkLst>
            <pc:docMk/>
            <pc:sldMk cId="3258972718" sldId="389"/>
            <ac:spMk id="16" creationId="{7CFAC81B-4AB3-4F3B-8CE9-76C3BE57D887}"/>
          </ac:spMkLst>
        </pc:spChg>
        <pc:spChg chg="add mod">
          <ac:chgData name="Rafał Grzegorczyk" userId="becc379f3c3fb4b1" providerId="LiveId" clId="{FD56D7D6-D22C-4210-8D64-9E2E23FC198F}" dt="2021-10-07T14:25:59.501" v="5948" actId="115"/>
          <ac:spMkLst>
            <pc:docMk/>
            <pc:sldMk cId="3258972718" sldId="389"/>
            <ac:spMk id="20" creationId="{7F3A6085-D0C0-44F0-989F-259D2ABD3200}"/>
          </ac:spMkLst>
        </pc:spChg>
        <pc:picChg chg="add del mod">
          <ac:chgData name="Rafał Grzegorczyk" userId="becc379f3c3fb4b1" providerId="LiveId" clId="{FD56D7D6-D22C-4210-8D64-9E2E23FC198F}" dt="2021-10-07T13:34:24.496" v="5426" actId="478"/>
          <ac:picMkLst>
            <pc:docMk/>
            <pc:sldMk cId="3258972718" sldId="389"/>
            <ac:picMk id="6" creationId="{627A7B21-41A7-40E8-A677-19CB1216FF5A}"/>
          </ac:picMkLst>
        </pc:picChg>
        <pc:picChg chg="add del mod">
          <ac:chgData name="Rafał Grzegorczyk" userId="becc379f3c3fb4b1" providerId="LiveId" clId="{FD56D7D6-D22C-4210-8D64-9E2E23FC198F}" dt="2021-10-07T13:50:41.623" v="5430" actId="478"/>
          <ac:picMkLst>
            <pc:docMk/>
            <pc:sldMk cId="3258972718" sldId="389"/>
            <ac:picMk id="9" creationId="{CA228B78-A04D-4A97-A4C7-1DA90F3B5490}"/>
          </ac:picMkLst>
        </pc:picChg>
        <pc:picChg chg="add del mod">
          <ac:chgData name="Rafał Grzegorczyk" userId="becc379f3c3fb4b1" providerId="LiveId" clId="{FD56D7D6-D22C-4210-8D64-9E2E23FC198F}" dt="2021-10-07T13:51:50.357" v="5441" actId="478"/>
          <ac:picMkLst>
            <pc:docMk/>
            <pc:sldMk cId="3258972718" sldId="389"/>
            <ac:picMk id="11" creationId="{BEB6FFAE-6089-4F2F-AEF7-6D641CD2DF92}"/>
          </ac:picMkLst>
        </pc:picChg>
        <pc:picChg chg="add mod ord">
          <ac:chgData name="Rafał Grzegorczyk" userId="becc379f3c3fb4b1" providerId="LiveId" clId="{FD56D7D6-D22C-4210-8D64-9E2E23FC198F}" dt="2021-10-07T13:52:09.467" v="5448" actId="1076"/>
          <ac:picMkLst>
            <pc:docMk/>
            <pc:sldMk cId="3258972718" sldId="389"/>
            <ac:picMk id="15" creationId="{F079F221-DDC9-42EC-80DD-285BBF0D2FA1}"/>
          </ac:picMkLst>
        </pc:picChg>
        <pc:picChg chg="add del mod">
          <ac:chgData name="Rafał Grzegorczyk" userId="becc379f3c3fb4b1" providerId="LiveId" clId="{FD56D7D6-D22C-4210-8D64-9E2E23FC198F}" dt="2021-10-07T13:54:46.914" v="5487" actId="478"/>
          <ac:picMkLst>
            <pc:docMk/>
            <pc:sldMk cId="3258972718" sldId="389"/>
            <ac:picMk id="18" creationId="{7458F8F4-B06C-4E98-BE7C-EF2AEAC97105}"/>
          </ac:picMkLst>
        </pc:picChg>
      </pc:sldChg>
      <pc:sldChg chg="addSp delSp modSp add mod modAnim modNotesTx">
        <pc:chgData name="Rafał Grzegorczyk" userId="becc379f3c3fb4b1" providerId="LiveId" clId="{FD56D7D6-D22C-4210-8D64-9E2E23FC198F}" dt="2021-10-07T18:47:39.839" v="6133" actId="20577"/>
        <pc:sldMkLst>
          <pc:docMk/>
          <pc:sldMk cId="3553899066" sldId="390"/>
        </pc:sldMkLst>
        <pc:spChg chg="del mod">
          <ac:chgData name="Rafał Grzegorczyk" userId="becc379f3c3fb4b1" providerId="LiveId" clId="{FD56D7D6-D22C-4210-8D64-9E2E23FC198F}" dt="2021-10-07T13:54:43.404" v="5485" actId="478"/>
          <ac:spMkLst>
            <pc:docMk/>
            <pc:sldMk cId="3553899066" sldId="390"/>
            <ac:spMk id="5" creationId="{D5EBD734-300C-492E-AE66-6527C7157AFD}"/>
          </ac:spMkLst>
        </pc:spChg>
        <pc:spChg chg="mod ord">
          <ac:chgData name="Rafał Grzegorczyk" userId="becc379f3c3fb4b1" providerId="LiveId" clId="{FD56D7D6-D22C-4210-8D64-9E2E23FC198F}" dt="2021-10-07T13:56:39.321" v="5511" actId="14100"/>
          <ac:spMkLst>
            <pc:docMk/>
            <pc:sldMk cId="3553899066" sldId="390"/>
            <ac:spMk id="12" creationId="{1389E8EA-E99E-464E-90EA-25E2D7A9DCB7}"/>
          </ac:spMkLst>
        </pc:spChg>
        <pc:spChg chg="del mod">
          <ac:chgData name="Rafał Grzegorczyk" userId="becc379f3c3fb4b1" providerId="LiveId" clId="{FD56D7D6-D22C-4210-8D64-9E2E23FC198F}" dt="2021-10-07T13:56:40.983" v="5512" actId="478"/>
          <ac:spMkLst>
            <pc:docMk/>
            <pc:sldMk cId="3553899066" sldId="390"/>
            <ac:spMk id="13" creationId="{76BBDADC-AA4D-4773-99FD-E6CC99AFAB3A}"/>
          </ac:spMkLst>
        </pc:spChg>
        <pc:spChg chg="add mod">
          <ac:chgData name="Rafał Grzegorczyk" userId="becc379f3c3fb4b1" providerId="LiveId" clId="{FD56D7D6-D22C-4210-8D64-9E2E23FC198F}" dt="2021-10-07T13:57:25.608" v="5519" actId="1076"/>
          <ac:spMkLst>
            <pc:docMk/>
            <pc:sldMk cId="3553899066" sldId="390"/>
            <ac:spMk id="14" creationId="{80A1A699-42A1-4917-B2EF-A63A3A5240CF}"/>
          </ac:spMkLst>
        </pc:spChg>
        <pc:spChg chg="mod">
          <ac:chgData name="Rafał Grzegorczyk" userId="becc379f3c3fb4b1" providerId="LiveId" clId="{FD56D7D6-D22C-4210-8D64-9E2E23FC198F}" dt="2021-10-07T15:08:50.443" v="5956" actId="1038"/>
          <ac:spMkLst>
            <pc:docMk/>
            <pc:sldMk cId="3553899066" sldId="390"/>
            <ac:spMk id="16" creationId="{7CFAC81B-4AB3-4F3B-8CE9-76C3BE57D887}"/>
          </ac:spMkLst>
        </pc:spChg>
        <pc:picChg chg="add del mod ord">
          <ac:chgData name="Rafał Grzegorczyk" userId="becc379f3c3fb4b1" providerId="LiveId" clId="{FD56D7D6-D22C-4210-8D64-9E2E23FC198F}" dt="2021-10-07T13:55:57.190" v="5498" actId="478"/>
          <ac:picMkLst>
            <pc:docMk/>
            <pc:sldMk cId="3553899066" sldId="390"/>
            <ac:picMk id="3" creationId="{2B9D1990-6CA0-4317-9ACF-DF1F12525851}"/>
          </ac:picMkLst>
        </pc:picChg>
        <pc:picChg chg="add mod">
          <ac:chgData name="Rafał Grzegorczyk" userId="becc379f3c3fb4b1" providerId="LiveId" clId="{FD56D7D6-D22C-4210-8D64-9E2E23FC198F}" dt="2021-10-07T13:56:17.984" v="5504" actId="1076"/>
          <ac:picMkLst>
            <pc:docMk/>
            <pc:sldMk cId="3553899066" sldId="390"/>
            <ac:picMk id="6" creationId="{DF47879A-3E2A-4AB4-A861-E090A23DB8DC}"/>
          </ac:picMkLst>
        </pc:picChg>
        <pc:picChg chg="del">
          <ac:chgData name="Rafał Grzegorczyk" userId="becc379f3c3fb4b1" providerId="LiveId" clId="{FD56D7D6-D22C-4210-8D64-9E2E23FC198F}" dt="2021-10-07T13:54:44.299" v="5486" actId="478"/>
          <ac:picMkLst>
            <pc:docMk/>
            <pc:sldMk cId="3553899066" sldId="390"/>
            <ac:picMk id="15" creationId="{F079F221-DDC9-42EC-80DD-285BBF0D2FA1}"/>
          </ac:picMkLst>
        </pc:picChg>
        <pc:picChg chg="mod">
          <ac:chgData name="Rafał Grzegorczyk" userId="becc379f3c3fb4b1" providerId="LiveId" clId="{FD56D7D6-D22C-4210-8D64-9E2E23FC198F}" dt="2021-10-07T13:56:27.685" v="5507" actId="14100"/>
          <ac:picMkLst>
            <pc:docMk/>
            <pc:sldMk cId="3553899066" sldId="390"/>
            <ac:picMk id="18" creationId="{7458F8F4-B06C-4E98-BE7C-EF2AEAC97105}"/>
          </ac:picMkLst>
        </pc:picChg>
      </pc:sldChg>
      <pc:sldChg chg="delSp add del mod">
        <pc:chgData name="Rafał Grzegorczyk" userId="becc379f3c3fb4b1" providerId="LiveId" clId="{FD56D7D6-D22C-4210-8D64-9E2E23FC198F}" dt="2021-10-07T13:58:47.487" v="5531" actId="47"/>
        <pc:sldMkLst>
          <pc:docMk/>
          <pc:sldMk cId="1259392150" sldId="391"/>
        </pc:sldMkLst>
        <pc:picChg chg="del">
          <ac:chgData name="Rafał Grzegorczyk" userId="becc379f3c3fb4b1" providerId="LiveId" clId="{FD56D7D6-D22C-4210-8D64-9E2E23FC198F}" dt="2021-10-07T13:58:46.045" v="5530" actId="478"/>
          <ac:picMkLst>
            <pc:docMk/>
            <pc:sldMk cId="1259392150" sldId="391"/>
            <ac:picMk id="6" creationId="{DF47879A-3E2A-4AB4-A861-E090A23DB8DC}"/>
          </ac:picMkLst>
        </pc:picChg>
      </pc:sldChg>
      <pc:sldChg chg="addSp delSp modSp add mod ord modAnim modNotesTx">
        <pc:chgData name="Rafał Grzegorczyk" userId="becc379f3c3fb4b1" providerId="LiveId" clId="{FD56D7D6-D22C-4210-8D64-9E2E23FC198F}" dt="2021-10-07T19:33:19.069" v="6583"/>
        <pc:sldMkLst>
          <pc:docMk/>
          <pc:sldMk cId="2927290753" sldId="391"/>
        </pc:sldMkLst>
        <pc:spChg chg="mod">
          <ac:chgData name="Rafał Grzegorczyk" userId="becc379f3c3fb4b1" providerId="LiveId" clId="{FD56D7D6-D22C-4210-8D64-9E2E23FC198F}" dt="2021-10-07T13:59:14.474" v="5558" actId="1076"/>
          <ac:spMkLst>
            <pc:docMk/>
            <pc:sldMk cId="2927290753" sldId="391"/>
            <ac:spMk id="5" creationId="{D5EBD734-300C-492E-AE66-6527C7157AFD}"/>
          </ac:spMkLst>
        </pc:spChg>
        <pc:spChg chg="mod">
          <ac:chgData name="Rafał Grzegorczyk" userId="becc379f3c3fb4b1" providerId="LiveId" clId="{FD56D7D6-D22C-4210-8D64-9E2E23FC198F}" dt="2021-10-07T19:32:47.648" v="6577" actId="14100"/>
          <ac:spMkLst>
            <pc:docMk/>
            <pc:sldMk cId="2927290753" sldId="391"/>
            <ac:spMk id="12" creationId="{1389E8EA-E99E-464E-90EA-25E2D7A9DCB7}"/>
          </ac:spMkLst>
        </pc:spChg>
        <pc:spChg chg="mod">
          <ac:chgData name="Rafał Grzegorczyk" userId="becc379f3c3fb4b1" providerId="LiveId" clId="{FD56D7D6-D22C-4210-8D64-9E2E23FC198F}" dt="2021-10-07T19:32:57.038" v="6580" actId="14100"/>
          <ac:spMkLst>
            <pc:docMk/>
            <pc:sldMk cId="2927290753" sldId="391"/>
            <ac:spMk id="13" creationId="{76BBDADC-AA4D-4773-99FD-E6CC99AFAB3A}"/>
          </ac:spMkLst>
        </pc:spChg>
        <pc:picChg chg="add ord">
          <ac:chgData name="Rafał Grzegorczyk" userId="becc379f3c3fb4b1" providerId="LiveId" clId="{FD56D7D6-D22C-4210-8D64-9E2E23FC198F}" dt="2021-10-07T19:32:36.925" v="6575" actId="167"/>
          <ac:picMkLst>
            <pc:docMk/>
            <pc:sldMk cId="2927290753" sldId="391"/>
            <ac:picMk id="3" creationId="{6152C957-C94C-4A17-A3B0-3094785228C6}"/>
          </ac:picMkLst>
        </pc:picChg>
        <pc:picChg chg="del">
          <ac:chgData name="Rafał Grzegorczyk" userId="becc379f3c3fb4b1" providerId="LiveId" clId="{FD56D7D6-D22C-4210-8D64-9E2E23FC198F}" dt="2021-10-07T13:59:17.815" v="5559" actId="478"/>
          <ac:picMkLst>
            <pc:docMk/>
            <pc:sldMk cId="2927290753" sldId="391"/>
            <ac:picMk id="15" creationId="{F079F221-DDC9-42EC-80DD-285BBF0D2FA1}"/>
          </ac:picMkLst>
        </pc:picChg>
      </pc:sldChg>
      <pc:sldChg chg="modSp add">
        <pc:chgData name="Rafał Grzegorczyk" userId="becc379f3c3fb4b1" providerId="LiveId" clId="{FD56D7D6-D22C-4210-8D64-9E2E23FC198F}" dt="2021-10-08T13:01:10.510" v="10347" actId="20577"/>
        <pc:sldMkLst>
          <pc:docMk/>
          <pc:sldMk cId="2313537361" sldId="392"/>
        </pc:sldMkLst>
        <pc:spChg chg="mod">
          <ac:chgData name="Rafał Grzegorczyk" userId="becc379f3c3fb4b1" providerId="LiveId" clId="{FD56D7D6-D22C-4210-8D64-9E2E23FC198F}" dt="2021-10-08T13:01:10.510" v="10347" actId="20577"/>
          <ac:spMkLst>
            <pc:docMk/>
            <pc:sldMk cId="2313537361" sldId="392"/>
            <ac:spMk id="5" creationId="{6FF63D52-8E4B-4A5D-90B1-9C4F0A603B13}"/>
          </ac:spMkLst>
        </pc:spChg>
      </pc:sldChg>
      <pc:sldChg chg="addSp delSp modSp add del mod addAnim delAnim modAnim">
        <pc:chgData name="Rafał Grzegorczyk" userId="becc379f3c3fb4b1" providerId="LiveId" clId="{FD56D7D6-D22C-4210-8D64-9E2E23FC198F}" dt="2021-10-07T18:51:13.738" v="6411" actId="47"/>
        <pc:sldMkLst>
          <pc:docMk/>
          <pc:sldMk cId="787251401" sldId="393"/>
        </pc:sldMkLst>
        <pc:spChg chg="add del mod">
          <ac:chgData name="Rafał Grzegorczyk" userId="becc379f3c3fb4b1" providerId="LiveId" clId="{FD56D7D6-D22C-4210-8D64-9E2E23FC198F}" dt="2021-10-07T18:50:59.396" v="6398"/>
          <ac:spMkLst>
            <pc:docMk/>
            <pc:sldMk cId="787251401" sldId="393"/>
            <ac:spMk id="6" creationId="{C6108167-00DE-4223-9027-A7BEF348FF7C}"/>
          </ac:spMkLst>
        </pc:spChg>
        <pc:picChg chg="add del">
          <ac:chgData name="Rafał Grzegorczyk" userId="becc379f3c3fb4b1" providerId="LiveId" clId="{FD56D7D6-D22C-4210-8D64-9E2E23FC198F}" dt="2021-10-07T18:51:00.058" v="6399" actId="478"/>
          <ac:picMkLst>
            <pc:docMk/>
            <pc:sldMk cId="787251401" sldId="393"/>
            <ac:picMk id="4" creationId="{00000000-0000-0000-0000-000000000000}"/>
          </ac:picMkLst>
        </pc:picChg>
        <pc:picChg chg="add del">
          <ac:chgData name="Rafał Grzegorczyk" userId="becc379f3c3fb4b1" providerId="LiveId" clId="{FD56D7D6-D22C-4210-8D64-9E2E23FC198F}" dt="2021-10-07T18:51:01.283" v="6400" actId="478"/>
          <ac:picMkLst>
            <pc:docMk/>
            <pc:sldMk cId="787251401" sldId="393"/>
            <ac:picMk id="5" creationId="{00000000-0000-0000-0000-000000000000}"/>
          </ac:picMkLst>
        </pc:picChg>
      </pc:sldChg>
      <pc:sldChg chg="addSp delSp modSp add mod delAnim modAnim modNotesTx">
        <pc:chgData name="Rafał Grzegorczyk" userId="becc379f3c3fb4b1" providerId="LiveId" clId="{FD56D7D6-D22C-4210-8D64-9E2E23FC198F}" dt="2021-10-11T09:06:26.337" v="11151" actId="20577"/>
        <pc:sldMkLst>
          <pc:docMk/>
          <pc:sldMk cId="2449631494" sldId="393"/>
        </pc:sldMkLst>
        <pc:spChg chg="del">
          <ac:chgData name="Rafał Grzegorczyk" userId="becc379f3c3fb4b1" providerId="LiveId" clId="{FD56D7D6-D22C-4210-8D64-9E2E23FC198F}" dt="2021-10-07T19:34:59.273" v="6586" actId="478"/>
          <ac:spMkLst>
            <pc:docMk/>
            <pc:sldMk cId="2449631494" sldId="393"/>
            <ac:spMk id="5" creationId="{D5EBD734-300C-492E-AE66-6527C7157AFD}"/>
          </ac:spMkLst>
        </pc:spChg>
        <pc:spChg chg="add mod">
          <ac:chgData name="Rafał Grzegorczyk" userId="becc379f3c3fb4b1" providerId="LiveId" clId="{FD56D7D6-D22C-4210-8D64-9E2E23FC198F}" dt="2021-10-07T19:41:00.552" v="6782" actId="1037"/>
          <ac:spMkLst>
            <pc:docMk/>
            <pc:sldMk cId="2449631494" sldId="393"/>
            <ac:spMk id="7" creationId="{57036B8A-2C97-4EBE-B5E9-77473609029B}"/>
          </ac:spMkLst>
        </pc:spChg>
        <pc:spChg chg="add mod">
          <ac:chgData name="Rafał Grzegorczyk" userId="becc379f3c3fb4b1" providerId="LiveId" clId="{FD56D7D6-D22C-4210-8D64-9E2E23FC198F}" dt="2021-10-07T19:40:50.722" v="6731" actId="1036"/>
          <ac:spMkLst>
            <pc:docMk/>
            <pc:sldMk cId="2449631494" sldId="393"/>
            <ac:spMk id="10" creationId="{F64176C8-6E0E-4B31-BEC4-E84F6D06E0B3}"/>
          </ac:spMkLst>
        </pc:spChg>
        <pc:spChg chg="del">
          <ac:chgData name="Rafał Grzegorczyk" userId="becc379f3c3fb4b1" providerId="LiveId" clId="{FD56D7D6-D22C-4210-8D64-9E2E23FC198F}" dt="2021-10-07T19:35:01.601" v="6588" actId="478"/>
          <ac:spMkLst>
            <pc:docMk/>
            <pc:sldMk cId="2449631494" sldId="393"/>
            <ac:spMk id="12" creationId="{1389E8EA-E99E-464E-90EA-25E2D7A9DCB7}"/>
          </ac:spMkLst>
        </pc:spChg>
        <pc:spChg chg="del">
          <ac:chgData name="Rafał Grzegorczyk" userId="becc379f3c3fb4b1" providerId="LiveId" clId="{FD56D7D6-D22C-4210-8D64-9E2E23FC198F}" dt="2021-10-07T19:35:00.746" v="6587" actId="478"/>
          <ac:spMkLst>
            <pc:docMk/>
            <pc:sldMk cId="2449631494" sldId="393"/>
            <ac:spMk id="13" creationId="{76BBDADC-AA4D-4773-99FD-E6CC99AFAB3A}"/>
          </ac:spMkLst>
        </pc:spChg>
        <pc:picChg chg="del">
          <ac:chgData name="Rafał Grzegorczyk" userId="becc379f3c3fb4b1" providerId="LiveId" clId="{FD56D7D6-D22C-4210-8D64-9E2E23FC198F}" dt="2021-10-07T19:34:55.998" v="6585" actId="478"/>
          <ac:picMkLst>
            <pc:docMk/>
            <pc:sldMk cId="2449631494" sldId="393"/>
            <ac:picMk id="3" creationId="{6152C957-C94C-4A17-A3B0-3094785228C6}"/>
          </ac:picMkLst>
        </pc:picChg>
        <pc:picChg chg="add mod">
          <ac:chgData name="Rafał Grzegorczyk" userId="becc379f3c3fb4b1" providerId="LiveId" clId="{FD56D7D6-D22C-4210-8D64-9E2E23FC198F}" dt="2021-10-07T19:40:47.624" v="6709" actId="1036"/>
          <ac:picMkLst>
            <pc:docMk/>
            <pc:sldMk cId="2449631494" sldId="393"/>
            <ac:picMk id="4" creationId="{56AC9F90-7DD8-48D5-8AC4-24019FEC6BE5}"/>
          </ac:picMkLst>
        </pc:picChg>
      </pc:sldChg>
      <pc:sldChg chg="addSp delSp modSp add mod delAnim modAnim modNotesTx">
        <pc:chgData name="Rafał Grzegorczyk" userId="becc379f3c3fb4b1" providerId="LiveId" clId="{FD56D7D6-D22C-4210-8D64-9E2E23FC198F}" dt="2021-10-07T19:41:08.092" v="6783" actId="20577"/>
        <pc:sldMkLst>
          <pc:docMk/>
          <pc:sldMk cId="1760920172" sldId="394"/>
        </pc:sldMkLst>
        <pc:spChg chg="add mod">
          <ac:chgData name="Rafał Grzegorczyk" userId="becc379f3c3fb4b1" providerId="LiveId" clId="{FD56D7D6-D22C-4210-8D64-9E2E23FC198F}" dt="2021-10-07T19:39:28.163" v="6675" actId="1076"/>
          <ac:spMkLst>
            <pc:docMk/>
            <pc:sldMk cId="1760920172" sldId="394"/>
            <ac:spMk id="6" creationId="{12A9D355-F976-41A5-B6F2-6AE598382A8F}"/>
          </ac:spMkLst>
        </pc:spChg>
        <pc:spChg chg="del">
          <ac:chgData name="Rafał Grzegorczyk" userId="becc379f3c3fb4b1" providerId="LiveId" clId="{FD56D7D6-D22C-4210-8D64-9E2E23FC198F}" dt="2021-10-07T19:36:39.190" v="6599" actId="478"/>
          <ac:spMkLst>
            <pc:docMk/>
            <pc:sldMk cId="1760920172" sldId="394"/>
            <ac:spMk id="7" creationId="{57036B8A-2C97-4EBE-B5E9-77473609029B}"/>
          </ac:spMkLst>
        </pc:spChg>
        <pc:spChg chg="add mod">
          <ac:chgData name="Rafał Grzegorczyk" userId="becc379f3c3fb4b1" providerId="LiveId" clId="{FD56D7D6-D22C-4210-8D64-9E2E23FC198F}" dt="2021-10-07T19:39:32.858" v="6677" actId="14100"/>
          <ac:spMkLst>
            <pc:docMk/>
            <pc:sldMk cId="1760920172" sldId="394"/>
            <ac:spMk id="9" creationId="{DEA1392E-201D-4BB3-A726-943FC0D69228}"/>
          </ac:spMkLst>
        </pc:spChg>
        <pc:spChg chg="del">
          <ac:chgData name="Rafał Grzegorczyk" userId="becc379f3c3fb4b1" providerId="LiveId" clId="{FD56D7D6-D22C-4210-8D64-9E2E23FC198F}" dt="2021-10-07T19:36:37.228" v="6598" actId="478"/>
          <ac:spMkLst>
            <pc:docMk/>
            <pc:sldMk cId="1760920172" sldId="394"/>
            <ac:spMk id="10" creationId="{F64176C8-6E0E-4B31-BEC4-E84F6D06E0B3}"/>
          </ac:spMkLst>
        </pc:spChg>
        <pc:picChg chg="del">
          <ac:chgData name="Rafał Grzegorczyk" userId="becc379f3c3fb4b1" providerId="LiveId" clId="{FD56D7D6-D22C-4210-8D64-9E2E23FC198F}" dt="2021-10-07T19:36:35.919" v="6597" actId="478"/>
          <ac:picMkLst>
            <pc:docMk/>
            <pc:sldMk cId="1760920172" sldId="394"/>
            <ac:picMk id="4" creationId="{56AC9F90-7DD8-48D5-8AC4-24019FEC6BE5}"/>
          </ac:picMkLst>
        </pc:picChg>
      </pc:sldChg>
      <pc:sldChg chg="addSp delSp modSp add del mod modAnim modNotesTx">
        <pc:chgData name="Rafał Grzegorczyk" userId="becc379f3c3fb4b1" providerId="LiveId" clId="{FD56D7D6-D22C-4210-8D64-9E2E23FC198F}" dt="2021-10-08T10:37:09.585" v="8749" actId="47"/>
        <pc:sldMkLst>
          <pc:docMk/>
          <pc:sldMk cId="4037128065" sldId="395"/>
        </pc:sldMkLst>
        <pc:spChg chg="del mod">
          <ac:chgData name="Rafał Grzegorczyk" userId="becc379f3c3fb4b1" providerId="LiveId" clId="{FD56D7D6-D22C-4210-8D64-9E2E23FC198F}" dt="2021-10-07T20:08:25.086" v="7604"/>
          <ac:spMkLst>
            <pc:docMk/>
            <pc:sldMk cId="4037128065" sldId="395"/>
            <ac:spMk id="4" creationId="{CB717B95-22DA-4B37-8443-5DD6FD8B19FC}"/>
          </ac:spMkLst>
        </pc:spChg>
        <pc:spChg chg="add mod">
          <ac:chgData name="Rafał Grzegorczyk" userId="becc379f3c3fb4b1" providerId="LiveId" clId="{FD56D7D6-D22C-4210-8D64-9E2E23FC198F}" dt="2021-10-07T20:23:00.633" v="8001" actId="14100"/>
          <ac:spMkLst>
            <pc:docMk/>
            <pc:sldMk cId="4037128065" sldId="395"/>
            <ac:spMk id="10" creationId="{9773395C-BE13-4FFE-B9A2-F3370213EDE3}"/>
          </ac:spMkLst>
        </pc:spChg>
        <pc:picChg chg="add del mod">
          <ac:chgData name="Rafał Grzegorczyk" userId="becc379f3c3fb4b1" providerId="LiveId" clId="{FD56D7D6-D22C-4210-8D64-9E2E23FC198F}" dt="2021-10-07T20:19:53.696" v="7932" actId="478"/>
          <ac:picMkLst>
            <pc:docMk/>
            <pc:sldMk cId="4037128065" sldId="395"/>
            <ac:picMk id="3" creationId="{C672434E-4C88-4C3C-AE51-40CBD724F8E0}"/>
          </ac:picMkLst>
        </pc:picChg>
        <pc:picChg chg="add mod">
          <ac:chgData name="Rafał Grzegorczyk" userId="becc379f3c3fb4b1" providerId="LiveId" clId="{FD56D7D6-D22C-4210-8D64-9E2E23FC198F}" dt="2021-10-07T20:21:58.003" v="7967" actId="1036"/>
          <ac:picMkLst>
            <pc:docMk/>
            <pc:sldMk cId="4037128065" sldId="395"/>
            <ac:picMk id="6" creationId="{2CB5ECA7-3AD4-4676-B2A3-C68C0D431049}"/>
          </ac:picMkLst>
        </pc:picChg>
        <pc:picChg chg="add mod">
          <ac:chgData name="Rafał Grzegorczyk" userId="becc379f3c3fb4b1" providerId="LiveId" clId="{FD56D7D6-D22C-4210-8D64-9E2E23FC198F}" dt="2021-10-07T20:22:15.584" v="7999" actId="1038"/>
          <ac:picMkLst>
            <pc:docMk/>
            <pc:sldMk cId="4037128065" sldId="395"/>
            <ac:picMk id="9" creationId="{30303873-771C-47CF-AAA7-DA33D8DA50B6}"/>
          </ac:picMkLst>
        </pc:picChg>
      </pc:sldChg>
      <pc:sldChg chg="addSp delSp modSp add mod ord delAnim modAnim modNotesTx">
        <pc:chgData name="Rafał Grzegorczyk" userId="becc379f3c3fb4b1" providerId="LiveId" clId="{FD56D7D6-D22C-4210-8D64-9E2E23FC198F}" dt="2021-10-08T11:14:55.571" v="8825" actId="20577"/>
        <pc:sldMkLst>
          <pc:docMk/>
          <pc:sldMk cId="358720285" sldId="396"/>
        </pc:sldMkLst>
        <pc:spChg chg="del mod">
          <ac:chgData name="Rafał Grzegorczyk" userId="becc379f3c3fb4b1" providerId="LiveId" clId="{FD56D7D6-D22C-4210-8D64-9E2E23FC198F}" dt="2021-10-07T19:44:40.799" v="7108"/>
          <ac:spMkLst>
            <pc:docMk/>
            <pc:sldMk cId="358720285" sldId="396"/>
            <ac:spMk id="4" creationId="{CB717B95-22DA-4B37-8443-5DD6FD8B19FC}"/>
          </ac:spMkLst>
        </pc:spChg>
        <pc:spChg chg="del mod">
          <ac:chgData name="Rafał Grzegorczyk" userId="becc379f3c3fb4b1" providerId="LiveId" clId="{FD56D7D6-D22C-4210-8D64-9E2E23FC198F}" dt="2021-10-08T10:16:19.764" v="8467" actId="478"/>
          <ac:spMkLst>
            <pc:docMk/>
            <pc:sldMk cId="358720285" sldId="396"/>
            <ac:spMk id="5" creationId="{9330EC61-4CCB-43DB-9ACC-AB7201176BB8}"/>
          </ac:spMkLst>
        </pc:spChg>
        <pc:spChg chg="add mod">
          <ac:chgData name="Rafał Grzegorczyk" userId="becc379f3c3fb4b1" providerId="LiveId" clId="{FD56D7D6-D22C-4210-8D64-9E2E23FC198F}" dt="2021-10-08T11:14:55.571" v="8825" actId="20577"/>
          <ac:spMkLst>
            <pc:docMk/>
            <pc:sldMk cId="358720285" sldId="396"/>
            <ac:spMk id="6" creationId="{B6C9E31A-99BA-4F51-AF2E-17664C90AD45}"/>
          </ac:spMkLst>
        </pc:spChg>
        <pc:spChg chg="add del mod">
          <ac:chgData name="Rafał Grzegorczyk" userId="becc379f3c3fb4b1" providerId="LiveId" clId="{FD56D7D6-D22C-4210-8D64-9E2E23FC198F}" dt="2021-10-07T19:50:33.154" v="7383" actId="478"/>
          <ac:spMkLst>
            <pc:docMk/>
            <pc:sldMk cId="358720285" sldId="396"/>
            <ac:spMk id="7" creationId="{155E88EA-1516-4BED-A284-7ABC8AF4B958}"/>
          </ac:spMkLst>
        </pc:spChg>
      </pc:sldChg>
      <pc:sldChg chg="addSp delSp modSp add del mod ord modAnim modNotesTx">
        <pc:chgData name="Rafał Grzegorczyk" userId="becc379f3c3fb4b1" providerId="LiveId" clId="{FD56D7D6-D22C-4210-8D64-9E2E23FC198F}" dt="2021-10-08T10:37:00.245" v="8745" actId="47"/>
        <pc:sldMkLst>
          <pc:docMk/>
          <pc:sldMk cId="4028085382" sldId="397"/>
        </pc:sldMkLst>
        <pc:spChg chg="del">
          <ac:chgData name="Rafał Grzegorczyk" userId="becc379f3c3fb4b1" providerId="LiveId" clId="{FD56D7D6-D22C-4210-8D64-9E2E23FC198F}" dt="2021-10-07T20:24:46.714" v="8300" actId="478"/>
          <ac:spMkLst>
            <pc:docMk/>
            <pc:sldMk cId="4028085382" sldId="397"/>
            <ac:spMk id="5" creationId="{9330EC61-4CCB-43DB-9ACC-AB7201176BB8}"/>
          </ac:spMkLst>
        </pc:spChg>
        <pc:spChg chg="add mod">
          <ac:chgData name="Rafał Grzegorczyk" userId="becc379f3c3fb4b1" providerId="LiveId" clId="{FD56D7D6-D22C-4210-8D64-9E2E23FC198F}" dt="2021-10-07T20:25:53.122" v="8306" actId="14100"/>
          <ac:spMkLst>
            <pc:docMk/>
            <pc:sldMk cId="4028085382" sldId="397"/>
            <ac:spMk id="6" creationId="{D79645E2-9736-4C7A-90B6-D1D93ED0CE72}"/>
          </ac:spMkLst>
        </pc:spChg>
        <pc:picChg chg="add">
          <ac:chgData name="Rafał Grzegorczyk" userId="becc379f3c3fb4b1" providerId="LiveId" clId="{FD56D7D6-D22C-4210-8D64-9E2E23FC198F}" dt="2021-10-07T20:25:24.863" v="8301" actId="22"/>
          <ac:picMkLst>
            <pc:docMk/>
            <pc:sldMk cId="4028085382" sldId="397"/>
            <ac:picMk id="3" creationId="{0D4DF026-7891-429E-A47B-882C749D499A}"/>
          </ac:picMkLst>
        </pc:picChg>
      </pc:sldChg>
      <pc:sldChg chg="addSp delSp modSp add del mod modAnim modNotesTx">
        <pc:chgData name="Rafał Grzegorczyk" userId="becc379f3c3fb4b1" providerId="LiveId" clId="{FD56D7D6-D22C-4210-8D64-9E2E23FC198F}" dt="2021-10-08T10:37:01.254" v="8746" actId="47"/>
        <pc:sldMkLst>
          <pc:docMk/>
          <pc:sldMk cId="1077197684" sldId="398"/>
        </pc:sldMkLst>
        <pc:spChg chg="mod">
          <ac:chgData name="Rafał Grzegorczyk" userId="becc379f3c3fb4b1" providerId="LiveId" clId="{FD56D7D6-D22C-4210-8D64-9E2E23FC198F}" dt="2021-10-07T20:27:11.132" v="8314" actId="14100"/>
          <ac:spMkLst>
            <pc:docMk/>
            <pc:sldMk cId="1077197684" sldId="398"/>
            <ac:spMk id="6" creationId="{D79645E2-9736-4C7A-90B6-D1D93ED0CE72}"/>
          </ac:spMkLst>
        </pc:spChg>
        <pc:spChg chg="add mod">
          <ac:chgData name="Rafał Grzegorczyk" userId="becc379f3c3fb4b1" providerId="LiveId" clId="{FD56D7D6-D22C-4210-8D64-9E2E23FC198F}" dt="2021-10-07T20:27:16.332" v="8316" actId="1076"/>
          <ac:spMkLst>
            <pc:docMk/>
            <pc:sldMk cId="1077197684" sldId="398"/>
            <ac:spMk id="7" creationId="{4F01733F-15CA-4654-885A-889192EA7FC9}"/>
          </ac:spMkLst>
        </pc:spChg>
        <pc:picChg chg="del">
          <ac:chgData name="Rafał Grzegorczyk" userId="becc379f3c3fb4b1" providerId="LiveId" clId="{FD56D7D6-D22C-4210-8D64-9E2E23FC198F}" dt="2021-10-07T20:26:09.542" v="8310" actId="478"/>
          <ac:picMkLst>
            <pc:docMk/>
            <pc:sldMk cId="1077197684" sldId="398"/>
            <ac:picMk id="3" creationId="{0D4DF026-7891-429E-A47B-882C749D499A}"/>
          </ac:picMkLst>
        </pc:picChg>
        <pc:picChg chg="add ord">
          <ac:chgData name="Rafał Grzegorczyk" userId="becc379f3c3fb4b1" providerId="LiveId" clId="{FD56D7D6-D22C-4210-8D64-9E2E23FC198F}" dt="2021-10-07T20:27:05.193" v="8312" actId="167"/>
          <ac:picMkLst>
            <pc:docMk/>
            <pc:sldMk cId="1077197684" sldId="398"/>
            <ac:picMk id="4" creationId="{F29E94CF-4A25-4D64-B100-CB8B4B4B947F}"/>
          </ac:picMkLst>
        </pc:picChg>
      </pc:sldChg>
      <pc:sldChg chg="delSp add del mod delAnim modNotesTx">
        <pc:chgData name="Rafał Grzegorczyk" userId="becc379f3c3fb4b1" providerId="LiveId" clId="{FD56D7D6-D22C-4210-8D64-9E2E23FC198F}" dt="2021-10-08T10:37:05.896" v="8748" actId="47"/>
        <pc:sldMkLst>
          <pc:docMk/>
          <pc:sldMk cId="2947115912" sldId="399"/>
        </pc:sldMkLst>
        <pc:spChg chg="del">
          <ac:chgData name="Rafał Grzegorczyk" userId="becc379f3c3fb4b1" providerId="LiveId" clId="{FD56D7D6-D22C-4210-8D64-9E2E23FC198F}" dt="2021-10-07T20:28:10.102" v="8460" actId="478"/>
          <ac:spMkLst>
            <pc:docMk/>
            <pc:sldMk cId="2947115912" sldId="399"/>
            <ac:spMk id="6" creationId="{D79645E2-9736-4C7A-90B6-D1D93ED0CE72}"/>
          </ac:spMkLst>
        </pc:spChg>
        <pc:spChg chg="del">
          <ac:chgData name="Rafał Grzegorczyk" userId="becc379f3c3fb4b1" providerId="LiveId" clId="{FD56D7D6-D22C-4210-8D64-9E2E23FC198F}" dt="2021-10-07T20:28:12.065" v="8461" actId="478"/>
          <ac:spMkLst>
            <pc:docMk/>
            <pc:sldMk cId="2947115912" sldId="399"/>
            <ac:spMk id="7" creationId="{4F01733F-15CA-4654-885A-889192EA7FC9}"/>
          </ac:spMkLst>
        </pc:spChg>
        <pc:picChg chg="del">
          <ac:chgData name="Rafał Grzegorczyk" userId="becc379f3c3fb4b1" providerId="LiveId" clId="{FD56D7D6-D22C-4210-8D64-9E2E23FC198F}" dt="2021-10-07T20:28:05.750" v="8458" actId="478"/>
          <ac:picMkLst>
            <pc:docMk/>
            <pc:sldMk cId="2947115912" sldId="399"/>
            <ac:picMk id="4" creationId="{F29E94CF-4A25-4D64-B100-CB8B4B4B947F}"/>
          </ac:picMkLst>
        </pc:picChg>
      </pc:sldChg>
      <pc:sldChg chg="addSp delSp modSp add mod delAnim modAnim modNotesTx">
        <pc:chgData name="Rafał Grzegorczyk" userId="becc379f3c3fb4b1" providerId="LiveId" clId="{FD56D7D6-D22C-4210-8D64-9E2E23FC198F}" dt="2021-10-08T14:14:11.019" v="10722"/>
        <pc:sldMkLst>
          <pc:docMk/>
          <pc:sldMk cId="943992572" sldId="400"/>
        </pc:sldMkLst>
        <pc:spChg chg="mod">
          <ac:chgData name="Rafał Grzegorczyk" userId="becc379f3c3fb4b1" providerId="LiveId" clId="{FD56D7D6-D22C-4210-8D64-9E2E23FC198F}" dt="2021-10-08T14:11:59.431" v="10657" actId="1076"/>
          <ac:spMkLst>
            <pc:docMk/>
            <pc:sldMk cId="943992572" sldId="400"/>
            <ac:spMk id="5" creationId="{9330EC61-4CCB-43DB-9ACC-AB7201176BB8}"/>
          </ac:spMkLst>
        </pc:spChg>
        <pc:spChg chg="del">
          <ac:chgData name="Rafał Grzegorczyk" userId="becc379f3c3fb4b1" providerId="LiveId" clId="{FD56D7D6-D22C-4210-8D64-9E2E23FC198F}" dt="2021-10-08T10:16:08.614" v="8464" actId="478"/>
          <ac:spMkLst>
            <pc:docMk/>
            <pc:sldMk cId="943992572" sldId="400"/>
            <ac:spMk id="6" creationId="{B6C9E31A-99BA-4F51-AF2E-17664C90AD45}"/>
          </ac:spMkLst>
        </pc:spChg>
        <pc:spChg chg="add mod">
          <ac:chgData name="Rafał Grzegorczyk" userId="becc379f3c3fb4b1" providerId="LiveId" clId="{FD56D7D6-D22C-4210-8D64-9E2E23FC198F}" dt="2021-10-08T14:11:48.038" v="10655" actId="255"/>
          <ac:spMkLst>
            <pc:docMk/>
            <pc:sldMk cId="943992572" sldId="400"/>
            <ac:spMk id="7" creationId="{29851B20-38E0-4789-98AB-0B75684B91C3}"/>
          </ac:spMkLst>
        </pc:spChg>
      </pc:sldChg>
      <pc:sldChg chg="addSp modSp add mod modNotesTx">
        <pc:chgData name="Rafał Grzegorczyk" userId="becc379f3c3fb4b1" providerId="LiveId" clId="{FD56D7D6-D22C-4210-8D64-9E2E23FC198F}" dt="2021-10-08T14:13:57.469" v="10720" actId="20577"/>
        <pc:sldMkLst>
          <pc:docMk/>
          <pc:sldMk cId="3411571530" sldId="401"/>
        </pc:sldMkLst>
        <pc:spChg chg="mod">
          <ac:chgData name="Rafał Grzegorczyk" userId="becc379f3c3fb4b1" providerId="LiveId" clId="{FD56D7D6-D22C-4210-8D64-9E2E23FC198F}" dt="2021-10-08T10:41:37.694" v="8789" actId="1076"/>
          <ac:spMkLst>
            <pc:docMk/>
            <pc:sldMk cId="3411571530" sldId="401"/>
            <ac:spMk id="5" creationId="{7D8FBFFD-1B00-4372-BB8F-AF11BCC8E4CD}"/>
          </ac:spMkLst>
        </pc:spChg>
        <pc:spChg chg="mod">
          <ac:chgData name="Rafał Grzegorczyk" userId="becc379f3c3fb4b1" providerId="LiveId" clId="{FD56D7D6-D22C-4210-8D64-9E2E23FC198F}" dt="2021-10-08T10:40:58.295" v="8750"/>
          <ac:spMkLst>
            <pc:docMk/>
            <pc:sldMk cId="3411571530" sldId="401"/>
            <ac:spMk id="6" creationId="{3F350A14-6409-4E21-8442-4FC02CB01071}"/>
          </ac:spMkLst>
        </pc:spChg>
        <pc:grpChg chg="add mod">
          <ac:chgData name="Rafał Grzegorczyk" userId="becc379f3c3fb4b1" providerId="LiveId" clId="{FD56D7D6-D22C-4210-8D64-9E2E23FC198F}" dt="2021-10-08T10:41:40.791" v="8791" actId="14100"/>
          <ac:grpSpMkLst>
            <pc:docMk/>
            <pc:sldMk cId="3411571530" sldId="401"/>
            <ac:grpSpMk id="3" creationId="{3F40D308-6C46-4A83-AD95-17EDF51636FF}"/>
          </ac:grpSpMkLst>
        </pc:grpChg>
        <pc:picChg chg="mod">
          <ac:chgData name="Rafał Grzegorczyk" userId="becc379f3c3fb4b1" providerId="LiveId" clId="{FD56D7D6-D22C-4210-8D64-9E2E23FC198F}" dt="2021-10-08T10:40:58.295" v="8750"/>
          <ac:picMkLst>
            <pc:docMk/>
            <pc:sldMk cId="3411571530" sldId="401"/>
            <ac:picMk id="4" creationId="{EA012570-1DFC-4358-9BD7-4552FDE0B5F6}"/>
          </ac:picMkLst>
        </pc:picChg>
      </pc:sldChg>
      <pc:sldChg chg="modSp add del mod modNotesTx">
        <pc:chgData name="Rafał Grzegorczyk" userId="becc379f3c3fb4b1" providerId="LiveId" clId="{FD56D7D6-D22C-4210-8D64-9E2E23FC198F}" dt="2021-10-08T14:12:12.228" v="10659" actId="47"/>
        <pc:sldMkLst>
          <pc:docMk/>
          <pc:sldMk cId="473752874" sldId="402"/>
        </pc:sldMkLst>
        <pc:spChg chg="mod">
          <ac:chgData name="Rafał Grzegorczyk" userId="becc379f3c3fb4b1" providerId="LiveId" clId="{FD56D7D6-D22C-4210-8D64-9E2E23FC198F}" dt="2021-10-08T14:11:20.058" v="10652" actId="1076"/>
          <ac:spMkLst>
            <pc:docMk/>
            <pc:sldMk cId="473752874" sldId="402"/>
            <ac:spMk id="5" creationId="{9330EC61-4CCB-43DB-9ACC-AB7201176BB8}"/>
          </ac:spMkLst>
        </pc:spChg>
      </pc:sldChg>
    </pc:docChg>
  </pc:docChgLst>
  <pc:docChgLst>
    <pc:chgData name="Rafał Grzegorczyk" userId="becc379f3c3fb4b1" providerId="LiveId" clId="{E2310605-A23F-4EE1-93A0-2C90BA335ECD}"/>
    <pc:docChg chg="custSel modSld">
      <pc:chgData name="Rafał Grzegorczyk" userId="becc379f3c3fb4b1" providerId="LiveId" clId="{E2310605-A23F-4EE1-93A0-2C90BA335ECD}" dt="2021-09-08T15:18:52.223" v="270" actId="20577"/>
      <pc:docMkLst>
        <pc:docMk/>
      </pc:docMkLst>
      <pc:sldChg chg="modNotesTx">
        <pc:chgData name="Rafał Grzegorczyk" userId="becc379f3c3fb4b1" providerId="LiveId" clId="{E2310605-A23F-4EE1-93A0-2C90BA335ECD}" dt="2021-09-08T15:09:11.992" v="92" actId="20577"/>
        <pc:sldMkLst>
          <pc:docMk/>
          <pc:sldMk cId="1484602375" sldId="295"/>
        </pc:sldMkLst>
      </pc:sldChg>
      <pc:sldChg chg="modNotesTx">
        <pc:chgData name="Rafał Grzegorczyk" userId="becc379f3c3fb4b1" providerId="LiveId" clId="{E2310605-A23F-4EE1-93A0-2C90BA335ECD}" dt="2021-09-08T15:09:43.180" v="122" actId="20577"/>
        <pc:sldMkLst>
          <pc:docMk/>
          <pc:sldMk cId="3615363730" sldId="297"/>
        </pc:sldMkLst>
      </pc:sldChg>
      <pc:sldChg chg="modNotesTx">
        <pc:chgData name="Rafał Grzegorczyk" userId="becc379f3c3fb4b1" providerId="LiveId" clId="{E2310605-A23F-4EE1-93A0-2C90BA335ECD}" dt="2021-09-08T15:10:47.036" v="179" actId="20577"/>
        <pc:sldMkLst>
          <pc:docMk/>
          <pc:sldMk cId="503630212" sldId="299"/>
        </pc:sldMkLst>
      </pc:sldChg>
      <pc:sldChg chg="modNotesTx">
        <pc:chgData name="Rafał Grzegorczyk" userId="becc379f3c3fb4b1" providerId="LiveId" clId="{E2310605-A23F-4EE1-93A0-2C90BA335ECD}" dt="2021-09-08T15:14:11.172" v="196" actId="20577"/>
        <pc:sldMkLst>
          <pc:docMk/>
          <pc:sldMk cId="963430705" sldId="315"/>
        </pc:sldMkLst>
      </pc:sldChg>
      <pc:sldChg chg="modNotesTx">
        <pc:chgData name="Rafał Grzegorczyk" userId="becc379f3c3fb4b1" providerId="LiveId" clId="{E2310605-A23F-4EE1-93A0-2C90BA335ECD}" dt="2021-09-08T15:15:55.516" v="226" actId="20577"/>
        <pc:sldMkLst>
          <pc:docMk/>
          <pc:sldMk cId="2260901430" sldId="323"/>
        </pc:sldMkLst>
      </pc:sldChg>
      <pc:sldChg chg="modNotesTx">
        <pc:chgData name="Rafał Grzegorczyk" userId="becc379f3c3fb4b1" providerId="LiveId" clId="{E2310605-A23F-4EE1-93A0-2C90BA335ECD}" dt="2021-09-08T15:17:14.472" v="238" actId="20577"/>
        <pc:sldMkLst>
          <pc:docMk/>
          <pc:sldMk cId="582891743" sldId="326"/>
        </pc:sldMkLst>
      </pc:sldChg>
      <pc:sldChg chg="modNotesTx">
        <pc:chgData name="Rafał Grzegorczyk" userId="becc379f3c3fb4b1" providerId="LiveId" clId="{E2310605-A23F-4EE1-93A0-2C90BA335ECD}" dt="2021-09-08T15:16:52.514" v="236" actId="20577"/>
        <pc:sldMkLst>
          <pc:docMk/>
          <pc:sldMk cId="2317226475" sldId="341"/>
        </pc:sldMkLst>
      </pc:sldChg>
      <pc:sldChg chg="modNotesTx">
        <pc:chgData name="Rafał Grzegorczyk" userId="becc379f3c3fb4b1" providerId="LiveId" clId="{E2310605-A23F-4EE1-93A0-2C90BA335ECD}" dt="2021-09-08T15:18:01.010" v="241" actId="20577"/>
        <pc:sldMkLst>
          <pc:docMk/>
          <pc:sldMk cId="2975103875" sldId="343"/>
        </pc:sldMkLst>
      </pc:sldChg>
      <pc:sldChg chg="modNotesTx">
        <pc:chgData name="Rafał Grzegorczyk" userId="becc379f3c3fb4b1" providerId="LiveId" clId="{E2310605-A23F-4EE1-93A0-2C90BA335ECD}" dt="2021-09-08T15:18:52.223" v="270" actId="20577"/>
        <pc:sldMkLst>
          <pc:docMk/>
          <pc:sldMk cId="3409185458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2B813-857D-4190-9913-88AEF21080E9}" type="datetimeFigureOut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B09A4-2462-4F83-A291-68BB491097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5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828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120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97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1123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3698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="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8183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0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1526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="1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04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4713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3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92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="1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849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84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907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2047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9100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688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1219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552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077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08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970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1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776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972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7999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383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761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5789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783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274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63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4655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4855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3082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3636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2387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47364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pl-PL" sz="3200" b="1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2002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l-PL" sz="3200" b="1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537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8593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8277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274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408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9314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9969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6374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4198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4984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8076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2603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13444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413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22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5076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3569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24136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7876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8741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8492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  <a:sym typeface="Wingdings" panose="05000000000000000000" pitchFamily="2" charset="2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  <a:p>
            <a:endParaRPr lang="en-AU" sz="320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9459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E231E-6D91-4D3C-9FD3-375D69715C9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29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pl-PL" sz="3200" baseline="0" noProof="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66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1151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B09A4-2462-4F83-A291-68BB491097D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28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lajd tytułowy">
    <p:bg>
      <p:bgPr>
        <a:solidFill>
          <a:srgbClr val="243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36B39-0B8A-4587-AEA6-C1E4219D87AA}" type="datetimeFigureOut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EDC6-78E1-4CC2-914C-02EC4C86CB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12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2756527"/>
            <a:ext cx="16764000" cy="5318128"/>
            <a:chOff x="458897" y="1412571"/>
            <a:chExt cx="16826196" cy="5953839"/>
          </a:xfrm>
        </p:grpSpPr>
        <p:sp>
          <p:nvSpPr>
            <p:cNvPr id="3" name="TextBox 3"/>
            <p:cNvSpPr txBox="1"/>
            <p:nvPr/>
          </p:nvSpPr>
          <p:spPr>
            <a:xfrm>
              <a:off x="458897" y="1696231"/>
              <a:ext cx="16826196" cy="33702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650"/>
                </a:lnSpc>
              </a:pPr>
              <a:r>
                <a:rPr lang="pl-PL" sz="5000" b="1" spc="1299" dirty="0">
                  <a:solidFill>
                    <a:srgbClr val="F2FAFF"/>
                  </a:solidFill>
                  <a:latin typeface="Roboto Condensed"/>
                </a:rPr>
                <a:t>DEVOPS YOUR ORACLE DATABASE WITH LIQUIBASE IN LESS THAN 1 HOUR</a:t>
              </a:r>
              <a:endParaRPr lang="en-US" sz="5000" b="1" spc="1299" dirty="0">
                <a:solidFill>
                  <a:srgbClr val="F2FAFF"/>
                </a:solidFill>
                <a:latin typeface="Roboto Condense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329352" y="6102997"/>
              <a:ext cx="7882031" cy="1263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50"/>
                </a:lnSpc>
              </a:pPr>
              <a:r>
                <a:rPr lang="pl-PL" sz="3000" b="1" spc="75" dirty="0">
                  <a:solidFill>
                    <a:srgbClr val="F2FAFF"/>
                  </a:solidFill>
                  <a:latin typeface="Roboto"/>
                </a:rPr>
                <a:t>Rafał</a:t>
              </a:r>
              <a:r>
                <a:rPr lang="en-US" sz="3000" b="1" spc="75" dirty="0">
                  <a:solidFill>
                    <a:srgbClr val="F2FAFF"/>
                  </a:solidFill>
                  <a:latin typeface="Roboto"/>
                </a:rPr>
                <a:t> </a:t>
              </a:r>
              <a:r>
                <a:rPr lang="pl-PL" sz="3000" b="1" spc="75" dirty="0">
                  <a:solidFill>
                    <a:srgbClr val="F2FAFF"/>
                  </a:solidFill>
                  <a:latin typeface="Roboto"/>
                </a:rPr>
                <a:t>Grzegorczyk </a:t>
              </a:r>
            </a:p>
            <a:p>
              <a:pPr algn="ctr">
                <a:lnSpc>
                  <a:spcPts val="4350"/>
                </a:lnSpc>
              </a:pPr>
              <a:r>
                <a:rPr lang="pl-PL" sz="3000" b="1" spc="75" dirty="0">
                  <a:solidFill>
                    <a:srgbClr val="F2FAFF"/>
                  </a:solidFill>
                  <a:latin typeface="Roboto"/>
                </a:rPr>
                <a:t>HROUG  2021</a:t>
              </a:r>
              <a:r>
                <a:rPr lang="en-US" sz="3000" b="1" spc="75" dirty="0">
                  <a:solidFill>
                    <a:srgbClr val="F2FAFF"/>
                  </a:solidFill>
                  <a:latin typeface="Roboto"/>
                </a:rPr>
                <a:t>,</a:t>
              </a:r>
              <a:r>
                <a:rPr lang="pl-PL" sz="3000" b="1" spc="75" dirty="0">
                  <a:solidFill>
                    <a:srgbClr val="F2FAFF"/>
                  </a:solidFill>
                  <a:latin typeface="Roboto"/>
                </a:rPr>
                <a:t> 13th </a:t>
              </a:r>
              <a:r>
                <a:rPr lang="pl-PL" sz="3000" b="1" spc="75" dirty="0" err="1">
                  <a:solidFill>
                    <a:srgbClr val="F2FAFF"/>
                  </a:solidFill>
                  <a:latin typeface="Roboto"/>
                </a:rPr>
                <a:t>October</a:t>
              </a:r>
              <a:r>
                <a:rPr lang="pl-PL" sz="3000" b="1" spc="75" dirty="0">
                  <a:solidFill>
                    <a:srgbClr val="F2FAFF"/>
                  </a:solidFill>
                  <a:latin typeface="Roboto"/>
                </a:rPr>
                <a:t> 9:30 </a:t>
              </a:r>
              <a:r>
                <a:rPr lang="pl-PL" sz="3000" b="1" spc="75" dirty="0" err="1">
                  <a:solidFill>
                    <a:srgbClr val="F2FAFF"/>
                  </a:solidFill>
                  <a:latin typeface="Roboto"/>
                </a:rPr>
                <a:t>am</a:t>
              </a:r>
              <a:endParaRPr lang="en-US" sz="3000" b="1" spc="75" dirty="0">
                <a:solidFill>
                  <a:srgbClr val="F2FAFF"/>
                </a:solidFill>
                <a:latin typeface="Roboto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1509557" y="1412571"/>
              <a:ext cx="14457395" cy="110090"/>
            </a:xfrm>
            <a:prstGeom prst="rect">
              <a:avLst/>
            </a:prstGeom>
            <a:solidFill>
              <a:srgbClr val="F2FAFF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1509557" y="5597886"/>
              <a:ext cx="14457395" cy="110090"/>
            </a:xfrm>
            <a:prstGeom prst="rect">
              <a:avLst/>
            </a:prstGeom>
            <a:solidFill>
              <a:srgbClr val="F2FAFF"/>
            </a:solidFill>
          </p:spPr>
        </p:sp>
      </p:grpSp>
      <p:pic>
        <p:nvPicPr>
          <p:cNvPr id="8" name="Picture 8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0" y="-197244"/>
            <a:ext cx="4379495" cy="4047350"/>
          </a:xfrm>
          <a:prstGeom prst="rect">
            <a:avLst/>
          </a:prstGeom>
        </p:spPr>
      </p:pic>
      <p:sp>
        <p:nvSpPr>
          <p:cNvPr id="9" name="Symbol zastępczy tekstu 4"/>
          <p:cNvSpPr txBox="1">
            <a:spLocks/>
          </p:cNvSpPr>
          <p:nvPr/>
        </p:nvSpPr>
        <p:spPr>
          <a:xfrm>
            <a:off x="12658563" y="8363257"/>
            <a:ext cx="5292551" cy="16470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rgrzegorczyk@pretius.com</a:t>
            </a:r>
          </a:p>
          <a:p>
            <a:pPr marL="0" indent="0">
              <a:buNone/>
            </a:pPr>
            <a:r>
              <a:rPr lang="pl-PL" sz="3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@</a:t>
            </a:r>
            <a:r>
              <a:rPr lang="pl-PL" sz="30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r_grzegorczyk</a:t>
            </a:r>
            <a:r>
              <a:rPr lang="pl-PL" sz="3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</a:p>
          <a:p>
            <a:pPr marL="0" indent="0">
              <a:buNone/>
            </a:pPr>
            <a:r>
              <a:rPr lang="pl-PL" sz="3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www.pretius.com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7580" y="8903721"/>
            <a:ext cx="430779" cy="43077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8" y="7872446"/>
            <a:ext cx="7621736" cy="19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6200" y="495300"/>
            <a:ext cx="18059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7000" b="1" spc="577" dirty="0" err="1">
                <a:solidFill>
                  <a:srgbClr val="F2FAFF"/>
                </a:solidFill>
              </a:rPr>
              <a:t>Changelog</a:t>
            </a:r>
            <a:endParaRPr lang="pl-PL" sz="7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79" y="1757473"/>
            <a:ext cx="10888595" cy="367716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961248" y="4532728"/>
            <a:ext cx="5666937" cy="390965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4480" y="5413984"/>
            <a:ext cx="5296639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1028139"/>
            <a:ext cx="1805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  <a:ea typeface="Roboto" panose="020B0604020202020204" charset="0"/>
              </a:rPr>
              <a:t>DATABASECHANGELOG</a:t>
            </a:r>
            <a:r>
              <a:rPr lang="pl-PL" sz="6000" b="1" dirty="0">
                <a:solidFill>
                  <a:srgbClr val="FFC000"/>
                </a:solidFill>
                <a:ea typeface="Roboto" panose="020B0604020202020204" charset="0"/>
              </a:rPr>
              <a:t>LOCK</a:t>
            </a:r>
            <a:r>
              <a:rPr lang="pl-PL" sz="6000" b="1" dirty="0">
                <a:solidFill>
                  <a:schemeClr val="bg1"/>
                </a:solidFill>
                <a:ea typeface="Roboto" panose="020B0604020202020204" charset="0"/>
              </a:rPr>
              <a:t> - </a:t>
            </a:r>
            <a:r>
              <a:rPr lang="pl-PL" sz="6000" b="1" dirty="0" err="1">
                <a:solidFill>
                  <a:schemeClr val="bg1"/>
                </a:solidFill>
                <a:ea typeface="Roboto" panose="020B0604020202020204" charset="0"/>
              </a:rPr>
              <a:t>prevent</a:t>
            </a:r>
            <a:r>
              <a:rPr lang="pl-PL" sz="6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6000" b="1" dirty="0" err="1">
                <a:solidFill>
                  <a:schemeClr val="bg1"/>
                </a:solidFill>
                <a:ea typeface="Roboto" panose="020B0604020202020204" charset="0"/>
              </a:rPr>
              <a:t>locks</a:t>
            </a:r>
            <a:endParaRPr lang="pl-PL" sz="6000" b="1" dirty="0">
              <a:solidFill>
                <a:schemeClr val="bg1"/>
              </a:solidFill>
              <a:ea typeface="Roboto" panose="020B060402020202020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075" y="3304299"/>
            <a:ext cx="12074769" cy="309389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-835702" y="1038514"/>
            <a:ext cx="1805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  <a:ea typeface="Roboto" panose="020B0604020202020204" charset="0"/>
              </a:rPr>
              <a:t>DATABASECHANGELOG – </a:t>
            </a:r>
            <a:r>
              <a:rPr lang="pl-PL" sz="6000" b="1" dirty="0" err="1">
                <a:solidFill>
                  <a:schemeClr val="bg1"/>
                </a:solidFill>
                <a:ea typeface="Roboto" panose="020B0604020202020204" charset="0"/>
              </a:rPr>
              <a:t>tracking</a:t>
            </a:r>
            <a:r>
              <a:rPr lang="pl-PL" sz="6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6000" b="1" dirty="0" err="1">
                <a:solidFill>
                  <a:schemeClr val="bg1"/>
                </a:solidFill>
                <a:ea typeface="Roboto" panose="020B0604020202020204" charset="0"/>
              </a:rPr>
              <a:t>table</a:t>
            </a:r>
            <a:endParaRPr lang="pl-PL" sz="6000" b="1" dirty="0">
              <a:solidFill>
                <a:schemeClr val="bg1"/>
              </a:solidFill>
              <a:ea typeface="Roboto" panose="020B060402020202020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615" y="3561645"/>
            <a:ext cx="12030439" cy="3753555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79141" y="7993437"/>
            <a:ext cx="17752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err="1">
                <a:solidFill>
                  <a:schemeClr val="bg1"/>
                </a:solidFill>
              </a:rPr>
              <a:t>You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sz="4000" dirty="0" err="1">
                <a:solidFill>
                  <a:schemeClr val="bg1"/>
                </a:solidFill>
              </a:rPr>
              <a:t>can</a:t>
            </a:r>
            <a:r>
              <a:rPr lang="pl-PL" sz="4000" dirty="0">
                <a:solidFill>
                  <a:schemeClr val="bg1"/>
                </a:solidFill>
              </a:rPr>
              <a:t> run </a:t>
            </a:r>
            <a:r>
              <a:rPr lang="pl-PL" sz="4000" dirty="0" err="1">
                <a:solidFill>
                  <a:schemeClr val="bg1"/>
                </a:solidFill>
              </a:rPr>
              <a:t>only</a:t>
            </a:r>
            <a:r>
              <a:rPr lang="pl-PL" sz="4000" dirty="0">
                <a:solidFill>
                  <a:schemeClr val="bg1"/>
                </a:solidFill>
              </a:rPr>
              <a:t> one </a:t>
            </a:r>
            <a:r>
              <a:rPr lang="pl-PL" sz="4000" dirty="0" err="1">
                <a:solidFill>
                  <a:schemeClr val="bg1"/>
                </a:solidFill>
              </a:rPr>
              <a:t>Liquibase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sz="4000" dirty="0" err="1">
                <a:solidFill>
                  <a:schemeClr val="bg1"/>
                </a:solidFill>
              </a:rPr>
              <a:t>instance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sz="4000" dirty="0" err="1">
                <a:solidFill>
                  <a:schemeClr val="bg1"/>
                </a:solidFill>
              </a:rPr>
              <a:t>at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sz="4000" dirty="0" err="1">
                <a:solidFill>
                  <a:schemeClr val="bg1"/>
                </a:solidFill>
              </a:rPr>
              <a:t>once</a:t>
            </a:r>
            <a:endParaRPr lang="pl-PL" sz="4000" dirty="0">
              <a:solidFill>
                <a:schemeClr val="bg1"/>
              </a:solidFill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5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28600" y="647700"/>
            <a:ext cx="1775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spc="577" dirty="0" err="1">
                <a:solidFill>
                  <a:srgbClr val="F2FAFF"/>
                </a:solidFill>
              </a:rPr>
              <a:t>Prepare</a:t>
            </a:r>
            <a:r>
              <a:rPr lang="pl-PL" sz="5400" b="1" spc="577" dirty="0">
                <a:solidFill>
                  <a:srgbClr val="F2FAFF"/>
                </a:solidFill>
              </a:rPr>
              <a:t> </a:t>
            </a:r>
            <a:r>
              <a:rPr lang="pl-PL" sz="5400" b="1" spc="577" dirty="0" err="1">
                <a:solidFill>
                  <a:srgbClr val="F2FAFF"/>
                </a:solidFill>
              </a:rPr>
              <a:t>your</a:t>
            </a:r>
            <a:r>
              <a:rPr lang="pl-PL" sz="5400" b="1" spc="577" dirty="0">
                <a:solidFill>
                  <a:srgbClr val="F2FAFF"/>
                </a:solidFill>
              </a:rPr>
              <a:t>  </a:t>
            </a:r>
            <a:r>
              <a:rPr lang="pl-PL" sz="5400" b="1" spc="577" dirty="0" err="1">
                <a:solidFill>
                  <a:srgbClr val="F2FAFF"/>
                </a:solidFill>
              </a:rPr>
              <a:t>db</a:t>
            </a:r>
            <a:r>
              <a:rPr lang="pl-PL" sz="5400" b="1" spc="577" dirty="0">
                <a:solidFill>
                  <a:srgbClr val="F2FAFF"/>
                </a:solidFill>
              </a:rPr>
              <a:t> </a:t>
            </a:r>
            <a:r>
              <a:rPr lang="pl-PL" sz="5400" b="1" spc="577" dirty="0" err="1">
                <a:solidFill>
                  <a:srgbClr val="F2FAFF"/>
                </a:solidFill>
              </a:rPr>
              <a:t>objects</a:t>
            </a:r>
            <a:r>
              <a:rPr lang="pl-PL" sz="5400" b="1" spc="577" dirty="0">
                <a:solidFill>
                  <a:srgbClr val="F2FAFF"/>
                </a:solidFill>
              </a:rPr>
              <a:t> </a:t>
            </a:r>
            <a:r>
              <a:rPr lang="pl-PL" sz="5400" b="1" spc="577" dirty="0" err="1">
                <a:solidFill>
                  <a:srgbClr val="F2FAFF"/>
                </a:solidFill>
              </a:rPr>
              <a:t>repository</a:t>
            </a:r>
            <a:r>
              <a:rPr lang="pl-PL" sz="5400" b="1" spc="577" dirty="0">
                <a:solidFill>
                  <a:srgbClr val="F2FAFF"/>
                </a:solidFill>
              </a:rPr>
              <a:t> </a:t>
            </a:r>
            <a:endParaRPr lang="pl-PL" sz="5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16562"/>
            <a:ext cx="6781800" cy="70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33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04" y="1280820"/>
            <a:ext cx="8711320" cy="68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9867900" y="3390900"/>
            <a:ext cx="824865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l-PL" sz="5000" spc="577" dirty="0" err="1">
                <a:solidFill>
                  <a:srgbClr val="F2FAFF"/>
                </a:solidFill>
              </a:rPr>
              <a:t>changelog</a:t>
            </a:r>
            <a:endParaRPr lang="pl-PL" sz="5000" spc="577" dirty="0">
              <a:solidFill>
                <a:srgbClr val="F2FAFF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pl-PL" sz="5000" spc="577" dirty="0">
              <a:solidFill>
                <a:srgbClr val="F2FAFF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l-PL" sz="5000" spc="577" dirty="0" err="1">
                <a:solidFill>
                  <a:srgbClr val="F2FAFF"/>
                </a:solidFill>
              </a:rPr>
              <a:t>database</a:t>
            </a:r>
            <a:r>
              <a:rPr lang="pl-PL" sz="5000" spc="577" dirty="0">
                <a:solidFill>
                  <a:srgbClr val="F2FAFF"/>
                </a:solidFill>
              </a:rPr>
              <a:t> </a:t>
            </a:r>
            <a:r>
              <a:rPr lang="pl-PL" sz="5000" spc="577" dirty="0" err="1">
                <a:solidFill>
                  <a:srgbClr val="F2FAFF"/>
                </a:solidFill>
              </a:rPr>
              <a:t>objects</a:t>
            </a:r>
            <a:endParaRPr lang="pl-PL" sz="5000" spc="577" dirty="0">
              <a:solidFill>
                <a:srgbClr val="F2FAFF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pl-PL" sz="5000" spc="577" dirty="0">
              <a:solidFill>
                <a:srgbClr val="F2FAFF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l-PL" sz="5000" spc="577" dirty="0" err="1">
                <a:solidFill>
                  <a:srgbClr val="F2FAFF"/>
                </a:solidFill>
              </a:rPr>
              <a:t>properties</a:t>
            </a:r>
            <a:endParaRPr lang="pl-PL" sz="5000" spc="577" dirty="0">
              <a:solidFill>
                <a:srgbClr val="F2FAFF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pl-PL" sz="5000" spc="577" dirty="0">
              <a:solidFill>
                <a:srgbClr val="F2FAFF"/>
              </a:solidFill>
            </a:endParaRPr>
          </a:p>
          <a:p>
            <a:endParaRPr lang="pl-PL" sz="5000" dirty="0"/>
          </a:p>
        </p:txBody>
      </p:sp>
      <p:sp>
        <p:nvSpPr>
          <p:cNvPr id="3" name="Prostokąt 2"/>
          <p:cNvSpPr/>
          <p:nvPr/>
        </p:nvSpPr>
        <p:spPr>
          <a:xfrm>
            <a:off x="5257800" y="4229100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spc="577" dirty="0" err="1">
                <a:solidFill>
                  <a:srgbClr val="F2FAFF"/>
                </a:solidFill>
              </a:rPr>
              <a:t>Example</a:t>
            </a:r>
            <a:r>
              <a:rPr lang="pl-PL" sz="6000" b="1" spc="577" dirty="0">
                <a:solidFill>
                  <a:srgbClr val="F2FAFF"/>
                </a:solidFill>
              </a:rPr>
              <a:t> GIT </a:t>
            </a:r>
            <a:r>
              <a:rPr lang="pl-PL" sz="6000" b="1" spc="577" dirty="0" err="1">
                <a:solidFill>
                  <a:srgbClr val="F2FAFF"/>
                </a:solidFill>
              </a:rPr>
              <a:t>repository</a:t>
            </a:r>
            <a:endParaRPr lang="pl-PL" sz="6000" b="1" spc="577" dirty="0">
              <a:solidFill>
                <a:srgbClr val="F2F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2000" decel="3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08642E-6 L 0.28021 -0.335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33400" y="857250"/>
            <a:ext cx="1752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</a:rPr>
              <a:t>CHANGELOGS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21" y="2333084"/>
            <a:ext cx="17239301" cy="595366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55CFC7B-C021-420D-9E82-4569C45BEF0A}"/>
              </a:ext>
            </a:extLst>
          </p:cNvPr>
          <p:cNvSpPr/>
          <p:nvPr/>
        </p:nvSpPr>
        <p:spPr>
          <a:xfrm>
            <a:off x="1050445" y="6934286"/>
            <a:ext cx="3633629" cy="412678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4E24681-09CA-465A-9687-EA531AF2D6B3}"/>
              </a:ext>
            </a:extLst>
          </p:cNvPr>
          <p:cNvSpPr/>
          <p:nvPr/>
        </p:nvSpPr>
        <p:spPr>
          <a:xfrm>
            <a:off x="8251345" y="5461086"/>
            <a:ext cx="8855555" cy="2451014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88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0" y="-5310"/>
            <a:ext cx="14434446" cy="1029231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94517" y="8512368"/>
            <a:ext cx="2613354" cy="261335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8543904" y="2550987"/>
            <a:ext cx="4191000" cy="3810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8304344" y="6116976"/>
            <a:ext cx="5677329" cy="317215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8696816" y="9642297"/>
            <a:ext cx="4700428" cy="32877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2911043" y="6705440"/>
            <a:ext cx="26508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err="1">
                <a:solidFill>
                  <a:schemeClr val="bg1"/>
                </a:solidFill>
              </a:rPr>
              <a:t>includeAll</a:t>
            </a:r>
            <a:endParaRPr lang="pl-PL" sz="4000" b="1" dirty="0">
              <a:solidFill>
                <a:schemeClr val="bg1"/>
              </a:solidFill>
            </a:endParaRPr>
          </a:p>
          <a:p>
            <a:pPr algn="ctr"/>
            <a:r>
              <a:rPr lang="pl-PL" sz="4000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pl-PL" sz="4000" b="1" dirty="0" err="1">
                <a:solidFill>
                  <a:schemeClr val="bg1"/>
                </a:solidFill>
              </a:rPr>
              <a:t>path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6455425" y="59332"/>
            <a:ext cx="4191000" cy="3810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6221602" y="3559053"/>
            <a:ext cx="3618216" cy="34975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6498745" y="7086686"/>
            <a:ext cx="3633629" cy="412678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2562290" y="1840357"/>
            <a:ext cx="3363073" cy="37886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2552015" y="2268447"/>
            <a:ext cx="3640476" cy="32064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2550215" y="2565115"/>
            <a:ext cx="3633629" cy="412678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4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09EE8F2-6C70-44AC-B13C-51C0F1C30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33179"/>
            <a:ext cx="17448125" cy="8058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52623" y="8647278"/>
            <a:ext cx="2613354" cy="261335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04800" y="118050"/>
            <a:ext cx="1752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err="1">
                <a:solidFill>
                  <a:schemeClr val="bg1"/>
                </a:solidFill>
              </a:rPr>
              <a:t>table</a:t>
            </a:r>
            <a:r>
              <a:rPr lang="pl-PL" sz="4000" dirty="0">
                <a:solidFill>
                  <a:schemeClr val="bg1"/>
                </a:solidFill>
              </a:rPr>
              <a:t>/</a:t>
            </a:r>
            <a:r>
              <a:rPr lang="pl-PL" sz="4000" dirty="0" err="1">
                <a:solidFill>
                  <a:schemeClr val="bg1"/>
                </a:solidFill>
              </a:rPr>
              <a:t>countries.sql</a:t>
            </a:r>
            <a:endParaRPr lang="pl-PL" sz="4000" dirty="0">
              <a:solidFill>
                <a:schemeClr val="bg1"/>
              </a:solidFill>
            </a:endParaRPr>
          </a:p>
          <a:p>
            <a:pPr algn="ctr"/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472440" y="2352518"/>
            <a:ext cx="1547110" cy="39068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4030168" y="2318218"/>
            <a:ext cx="2732582" cy="44403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187658" y="2691272"/>
            <a:ext cx="16262141" cy="318628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1172981" y="2973395"/>
            <a:ext cx="10885669" cy="341305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2EE7227-DE0A-4A61-9558-56AE0990A5A6}"/>
              </a:ext>
            </a:extLst>
          </p:cNvPr>
          <p:cNvSpPr/>
          <p:nvPr/>
        </p:nvSpPr>
        <p:spPr>
          <a:xfrm>
            <a:off x="1210710" y="2058350"/>
            <a:ext cx="3021048" cy="44030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9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08" y="807207"/>
            <a:ext cx="15115997" cy="9197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04800" y="100560"/>
            <a:ext cx="1752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err="1">
                <a:solidFill>
                  <a:schemeClr val="bg1"/>
                </a:solidFill>
              </a:rPr>
              <a:t>Replaceable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sz="4000" dirty="0" err="1">
                <a:solidFill>
                  <a:schemeClr val="bg1"/>
                </a:solidFill>
              </a:rPr>
              <a:t>objects</a:t>
            </a:r>
            <a:endParaRPr lang="pl-PL" sz="4000" dirty="0">
              <a:solidFill>
                <a:schemeClr val="bg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981075" y="5081666"/>
            <a:ext cx="9968459" cy="1139252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5884889" y="3330940"/>
            <a:ext cx="5257800" cy="6858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7620000" y="4170390"/>
            <a:ext cx="5031698" cy="43159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12023360" y="4663815"/>
            <a:ext cx="2438400" cy="5334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5872396" y="8744887"/>
            <a:ext cx="5295275" cy="99872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3922BE0-162A-418B-B2D8-EF770C26C0F7}"/>
              </a:ext>
            </a:extLst>
          </p:cNvPr>
          <p:cNvSpPr/>
          <p:nvPr/>
        </p:nvSpPr>
        <p:spPr>
          <a:xfrm>
            <a:off x="950015" y="3921475"/>
            <a:ext cx="3633629" cy="412678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9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04800" y="190500"/>
            <a:ext cx="1752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</a:rPr>
              <a:t>EMPLOYEES_PKG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365" y="811090"/>
            <a:ext cx="13713504" cy="92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7899816" y="3165736"/>
            <a:ext cx="34627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</a:rPr>
              <a:t>DATABASE SCRIPTS (</a:t>
            </a:r>
            <a:r>
              <a:rPr lang="pl-PL" sz="6000" b="1" dirty="0" err="1">
                <a:solidFill>
                  <a:schemeClr val="bg1"/>
                </a:solidFill>
              </a:rPr>
              <a:t>objects</a:t>
            </a:r>
            <a:r>
              <a:rPr lang="pl-PL" sz="60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64" y="379985"/>
            <a:ext cx="5700991" cy="93598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6722" y="349486"/>
            <a:ext cx="4398275" cy="951404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30998D7-E311-4451-A1D6-5D2B04B6F0C3}"/>
              </a:ext>
            </a:extLst>
          </p:cNvPr>
          <p:cNvSpPr/>
          <p:nvPr/>
        </p:nvSpPr>
        <p:spPr>
          <a:xfrm>
            <a:off x="1344802" y="4359153"/>
            <a:ext cx="3618216" cy="34975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7D2AE79-368D-4538-9D9E-3515EFA45086}"/>
              </a:ext>
            </a:extLst>
          </p:cNvPr>
          <p:cNvSpPr/>
          <p:nvPr/>
        </p:nvSpPr>
        <p:spPr>
          <a:xfrm>
            <a:off x="12736702" y="1590553"/>
            <a:ext cx="3618216" cy="34975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5D59712-8B03-4D82-8CCF-548F225D1A9D}"/>
              </a:ext>
            </a:extLst>
          </p:cNvPr>
          <p:cNvSpPr/>
          <p:nvPr/>
        </p:nvSpPr>
        <p:spPr>
          <a:xfrm>
            <a:off x="1421002" y="6289553"/>
            <a:ext cx="3618216" cy="34975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31A7455-9ACF-4A88-82A2-688F3CAEB5A1}"/>
              </a:ext>
            </a:extLst>
          </p:cNvPr>
          <p:cNvSpPr/>
          <p:nvPr/>
        </p:nvSpPr>
        <p:spPr>
          <a:xfrm>
            <a:off x="12660502" y="726953"/>
            <a:ext cx="3618216" cy="34975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79BA9EE-C127-4DAC-A984-7071DD81F705}"/>
              </a:ext>
            </a:extLst>
          </p:cNvPr>
          <p:cNvSpPr/>
          <p:nvPr/>
        </p:nvSpPr>
        <p:spPr>
          <a:xfrm>
            <a:off x="12660502" y="3368553"/>
            <a:ext cx="3618216" cy="34975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651BD7B-E71B-40CF-A5F3-95902BB73AF0}"/>
              </a:ext>
            </a:extLst>
          </p:cNvPr>
          <p:cNvSpPr/>
          <p:nvPr/>
        </p:nvSpPr>
        <p:spPr>
          <a:xfrm>
            <a:off x="1509902" y="6822953"/>
            <a:ext cx="3618216" cy="34975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8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64" y="2301361"/>
            <a:ext cx="10058399" cy="755250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09074" y="780735"/>
            <a:ext cx="1730141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875"/>
              </a:lnSpc>
            </a:pPr>
            <a:r>
              <a:rPr lang="pl-PL" sz="6000" b="1" spc="577" dirty="0">
                <a:solidFill>
                  <a:srgbClr val="F2FAFF"/>
                </a:solidFill>
              </a:rPr>
              <a:t>Database </a:t>
            </a:r>
            <a:r>
              <a:rPr lang="pl-PL" sz="6000" b="1" spc="577" dirty="0" err="1">
                <a:solidFill>
                  <a:srgbClr val="F2FAFF"/>
                </a:solidFill>
              </a:rPr>
              <a:t>deployments</a:t>
            </a:r>
            <a:r>
              <a:rPr lang="pl-PL" sz="6000" b="1" spc="577" dirty="0">
                <a:solidFill>
                  <a:srgbClr val="F2FAFF"/>
                </a:solidFill>
              </a:rPr>
              <a:t> scripts?</a:t>
            </a:r>
            <a:endParaRPr lang="en-US" sz="6000" b="1" spc="577" dirty="0">
              <a:solidFill>
                <a:srgbClr val="F2F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8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10800000" flipV="1">
            <a:off x="533400" y="224227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Liquibase.properties</a:t>
            </a:r>
            <a:endParaRPr lang="pl-PL" sz="60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585" y="1198456"/>
            <a:ext cx="13266077" cy="878504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7A76008-4070-44BD-9A94-C6F157DE7785}"/>
              </a:ext>
            </a:extLst>
          </p:cNvPr>
          <p:cNvSpPr/>
          <p:nvPr/>
        </p:nvSpPr>
        <p:spPr>
          <a:xfrm>
            <a:off x="8712200" y="2620990"/>
            <a:ext cx="5486400" cy="45241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0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 rot="10800000" flipV="1">
            <a:off x="414357" y="510448"/>
            <a:ext cx="1737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Liquibase</a:t>
            </a:r>
            <a:r>
              <a:rPr lang="pl-PL" sz="6000" b="1" dirty="0">
                <a:solidFill>
                  <a:schemeClr val="bg1"/>
                </a:solidFill>
              </a:rPr>
              <a:t> COMMANDS</a:t>
            </a:r>
          </a:p>
        </p:txBody>
      </p:sp>
      <p:pic>
        <p:nvPicPr>
          <p:cNvPr id="1026" name="Picture 2" descr="Homer Simpson at 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20320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00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48640" y="4494277"/>
            <a:ext cx="1737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6000" b="1" dirty="0">
                <a:latin typeface="Courier New" panose="02070309020205020404" pitchFamily="49" charset="0"/>
                <a:ea typeface="Roboto" panose="020B0604020202020204" charset="0"/>
                <a:cs typeface="Courier New" panose="02070309020205020404" pitchFamily="49" charset="0"/>
              </a:rPr>
              <a:t> </a:t>
            </a:r>
            <a:r>
              <a:rPr lang="pl-PL" sz="6000" b="1" dirty="0" err="1">
                <a:latin typeface="Courier New" panose="02070309020205020404" pitchFamily="49" charset="0"/>
                <a:ea typeface="Roboto" panose="020B0604020202020204" charset="0"/>
                <a:cs typeface="Courier New" panose="02070309020205020404" pitchFamily="49" charset="0"/>
              </a:rPr>
              <a:t>liquibase</a:t>
            </a:r>
            <a:r>
              <a:rPr lang="pl-PL" sz="6000" b="1" dirty="0">
                <a:latin typeface="Courier New" panose="02070309020205020404" pitchFamily="49" charset="0"/>
                <a:ea typeface="Roboto" panose="020B0604020202020204" charset="0"/>
                <a:cs typeface="Courier New" panose="02070309020205020404" pitchFamily="49" charset="0"/>
              </a:rPr>
              <a:t> </a:t>
            </a:r>
            <a:r>
              <a:rPr lang="pl-PL" sz="6000" b="1" dirty="0">
                <a:solidFill>
                  <a:srgbClr val="FFC000"/>
                </a:solidFill>
                <a:latin typeface="Courier New" panose="02070309020205020404" pitchFamily="49" charset="0"/>
                <a:ea typeface="Roboto" panose="020B0604020202020204" charset="0"/>
                <a:cs typeface="Courier New" panose="02070309020205020404" pitchFamily="49" charset="0"/>
              </a:rPr>
              <a:t>update</a:t>
            </a:r>
            <a:r>
              <a:rPr lang="pl-PL" sz="6000" b="1" dirty="0">
                <a:latin typeface="Courier New" panose="02070309020205020404" pitchFamily="49" charset="0"/>
                <a:ea typeface="Roboto" panose="020B0604020202020204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660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 rot="10800000" flipV="1">
            <a:off x="304800" y="800100"/>
            <a:ext cx="1737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</a:rPr>
              <a:t>Update</a:t>
            </a:r>
            <a:endParaRPr lang="pl-PL" sz="6000" b="1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 rot="10800000" flipV="1">
            <a:off x="342900" y="3959942"/>
            <a:ext cx="1752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err="1">
                <a:solidFill>
                  <a:schemeClr val="bg1"/>
                </a:solidFill>
              </a:rPr>
              <a:t>Unique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sz="4000" dirty="0" err="1">
                <a:solidFill>
                  <a:schemeClr val="bg1"/>
                </a:solidFill>
              </a:rPr>
              <a:t>identifier</a:t>
            </a:r>
            <a:r>
              <a:rPr lang="pl-PL" sz="4000" dirty="0">
                <a:solidFill>
                  <a:schemeClr val="bg1"/>
                </a:solidFill>
              </a:rPr>
              <a:t> DO NOT EXISTS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l-PL" sz="3000" dirty="0" err="1">
                <a:solidFill>
                  <a:schemeClr val="bg1"/>
                </a:solidFill>
              </a:rPr>
              <a:t>apply</a:t>
            </a:r>
            <a:r>
              <a:rPr lang="pl-PL" sz="3000" dirty="0">
                <a:solidFill>
                  <a:schemeClr val="bg1"/>
                </a:solidFill>
              </a:rPr>
              <a:t> </a:t>
            </a:r>
            <a:r>
              <a:rPr lang="pl-PL" sz="3000" dirty="0" err="1">
                <a:solidFill>
                  <a:schemeClr val="bg1"/>
                </a:solidFill>
              </a:rPr>
              <a:t>changeset</a:t>
            </a:r>
            <a:r>
              <a:rPr lang="pl-PL" sz="3000" dirty="0">
                <a:solidFill>
                  <a:schemeClr val="bg1"/>
                </a:solidFill>
              </a:rPr>
              <a:t>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pl-PL" sz="4000" dirty="0">
              <a:solidFill>
                <a:schemeClr val="bg1"/>
              </a:solidFill>
            </a:endParaRPr>
          </a:p>
          <a:p>
            <a:pPr algn="ctr"/>
            <a:r>
              <a:rPr lang="pl-PL" sz="4000" dirty="0" err="1">
                <a:solidFill>
                  <a:schemeClr val="bg1"/>
                </a:solidFill>
              </a:rPr>
              <a:t>Unique</a:t>
            </a:r>
            <a:r>
              <a:rPr lang="pl-PL" sz="4000" dirty="0">
                <a:solidFill>
                  <a:schemeClr val="bg1"/>
                </a:solidFill>
              </a:rPr>
              <a:t> </a:t>
            </a:r>
            <a:r>
              <a:rPr lang="pl-PL" sz="4000" dirty="0" err="1">
                <a:solidFill>
                  <a:schemeClr val="bg1"/>
                </a:solidFill>
              </a:rPr>
              <a:t>identifier</a:t>
            </a:r>
            <a:r>
              <a:rPr lang="pl-PL" sz="4000" dirty="0">
                <a:solidFill>
                  <a:schemeClr val="bg1"/>
                </a:solidFill>
              </a:rPr>
              <a:t> EXIST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l-PL" sz="3000" dirty="0">
                <a:solidFill>
                  <a:schemeClr val="bg1"/>
                </a:solidFill>
              </a:rPr>
              <a:t>re-</a:t>
            </a:r>
            <a:r>
              <a:rPr lang="pl-PL" sz="3000" dirty="0" err="1">
                <a:solidFill>
                  <a:schemeClr val="bg1"/>
                </a:solidFill>
              </a:rPr>
              <a:t>apply</a:t>
            </a:r>
            <a:r>
              <a:rPr lang="pl-PL" sz="3000" dirty="0">
                <a:solidFill>
                  <a:schemeClr val="bg1"/>
                </a:solidFill>
              </a:rPr>
              <a:t> the </a:t>
            </a:r>
            <a:r>
              <a:rPr lang="pl-PL" sz="3000" dirty="0" err="1">
                <a:solidFill>
                  <a:schemeClr val="bg1"/>
                </a:solidFill>
              </a:rPr>
              <a:t>changest</a:t>
            </a:r>
            <a:r>
              <a:rPr lang="pl-PL" sz="3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Prostokąt 1"/>
          <p:cNvSpPr/>
          <p:nvPr/>
        </p:nvSpPr>
        <p:spPr>
          <a:xfrm>
            <a:off x="4572000" y="26289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9" name="Prostokąt 8"/>
          <p:cNvSpPr/>
          <p:nvPr/>
        </p:nvSpPr>
        <p:spPr>
          <a:xfrm rot="10800000" flipV="1">
            <a:off x="3124200" y="2322612"/>
            <a:ext cx="1203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Deploys</a:t>
            </a:r>
            <a:r>
              <a:rPr lang="pl-PL" sz="3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any</a:t>
            </a:r>
            <a:r>
              <a:rPr lang="pl-PL" sz="3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changes</a:t>
            </a:r>
            <a:r>
              <a:rPr lang="pl-PL" sz="3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that</a:t>
            </a:r>
            <a:r>
              <a:rPr lang="pl-PL" sz="3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have</a:t>
            </a:r>
            <a:r>
              <a:rPr lang="pl-PL" sz="3000" b="1" dirty="0">
                <a:solidFill>
                  <a:schemeClr val="bg1"/>
                </a:solidFill>
                <a:ea typeface="Roboto" panose="020B0604020202020204" charset="0"/>
              </a:rPr>
              <a:t> not </a:t>
            </a: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been</a:t>
            </a:r>
            <a:r>
              <a:rPr lang="pl-PL" sz="3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deployed</a:t>
            </a:r>
            <a:r>
              <a:rPr lang="pl-PL" sz="3000" b="1" dirty="0">
                <a:solidFill>
                  <a:schemeClr val="bg1"/>
                </a:solidFill>
                <a:ea typeface="Roboto" panose="020B0604020202020204" charset="0"/>
              </a:rPr>
              <a:t> </a:t>
            </a:r>
            <a:r>
              <a:rPr lang="pl-PL" sz="3000" b="1" dirty="0" err="1">
                <a:solidFill>
                  <a:schemeClr val="bg1"/>
                </a:solidFill>
                <a:ea typeface="Roboto" panose="020B0604020202020204" charset="0"/>
              </a:rPr>
              <a:t>yet</a:t>
            </a:r>
            <a:endParaRPr lang="pl-PL" sz="3000" b="1" dirty="0">
              <a:solidFill>
                <a:schemeClr val="bg1"/>
              </a:solidFill>
              <a:ea typeface="Roboto" panose="020B0604020202020204" charset="0"/>
            </a:endParaRPr>
          </a:p>
          <a:p>
            <a:pPr algn="ctr"/>
            <a:endParaRPr lang="pl-PL" sz="3000" b="1" dirty="0">
              <a:solidFill>
                <a:schemeClr val="bg1"/>
              </a:solidFill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22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1938543"/>
            <a:ext cx="13054829" cy="58104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62223" y="8801100"/>
            <a:ext cx="1725777" cy="172577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1779250" y="1911350"/>
            <a:ext cx="2660650" cy="6985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63865"/>
            <a:ext cx="14935200" cy="10223135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8267700" y="984250"/>
            <a:ext cx="2476500" cy="76835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1847850" y="9442450"/>
            <a:ext cx="8001000" cy="5207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28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3B64DD9-3FDD-4DFC-B77D-26D066636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0400"/>
            <a:ext cx="16672560" cy="8855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CC674388-65FE-40CE-976B-CB65E1852DC8}"/>
              </a:ext>
            </a:extLst>
          </p:cNvPr>
          <p:cNvSpPr/>
          <p:nvPr/>
        </p:nvSpPr>
        <p:spPr>
          <a:xfrm>
            <a:off x="632460" y="1295400"/>
            <a:ext cx="3147060" cy="79248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926C689-F08F-42B9-A50E-4695A116B751}"/>
              </a:ext>
            </a:extLst>
          </p:cNvPr>
          <p:cNvSpPr/>
          <p:nvPr/>
        </p:nvSpPr>
        <p:spPr>
          <a:xfrm>
            <a:off x="3787140" y="1310640"/>
            <a:ext cx="1394460" cy="79248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CE8B082E-163E-40DE-B3F5-307CFC0B3F9D}"/>
              </a:ext>
            </a:extLst>
          </p:cNvPr>
          <p:cNvSpPr/>
          <p:nvPr/>
        </p:nvSpPr>
        <p:spPr>
          <a:xfrm>
            <a:off x="5097780" y="1280160"/>
            <a:ext cx="4549140" cy="798576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0B180D6-53EF-41D2-84FA-3B753255F425}"/>
              </a:ext>
            </a:extLst>
          </p:cNvPr>
          <p:cNvSpPr/>
          <p:nvPr/>
        </p:nvSpPr>
        <p:spPr>
          <a:xfrm>
            <a:off x="9700260" y="1203960"/>
            <a:ext cx="7658100" cy="798576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5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87" y="3895344"/>
            <a:ext cx="5483741" cy="302034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535875" y="9645134"/>
            <a:ext cx="19111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https://www.pngitem.com/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14523" y="8188518"/>
            <a:ext cx="2613354" cy="261335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66700" y="787569"/>
            <a:ext cx="17894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Something</a:t>
            </a:r>
            <a:r>
              <a:rPr lang="pl-PL" sz="6000" b="1" dirty="0">
                <a:solidFill>
                  <a:schemeClr val="bg1"/>
                </a:solidFill>
              </a:rPr>
              <a:t> went </a:t>
            </a:r>
            <a:r>
              <a:rPr lang="pl-PL" sz="6000" b="1" dirty="0" err="1">
                <a:solidFill>
                  <a:schemeClr val="bg1"/>
                </a:solidFill>
              </a:rPr>
              <a:t>wrong</a:t>
            </a:r>
            <a:r>
              <a:rPr lang="pl-PL" sz="6000" b="1" dirty="0">
                <a:solidFill>
                  <a:schemeClr val="bg1"/>
                </a:solidFill>
              </a:rPr>
              <a:t>? </a:t>
            </a:r>
            <a:r>
              <a:rPr lang="pl-PL" sz="6000" b="1" dirty="0" err="1">
                <a:solidFill>
                  <a:schemeClr val="bg1"/>
                </a:solidFill>
              </a:rPr>
              <a:t>Don’t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panic</a:t>
            </a:r>
            <a:r>
              <a:rPr lang="pl-PL" sz="6000" b="1" dirty="0">
                <a:solidFill>
                  <a:schemeClr val="bg1"/>
                </a:solidFill>
              </a:rPr>
              <a:t>.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2074339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28016" y="4390305"/>
            <a:ext cx="17894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6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6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6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6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rollback</a:t>
            </a:r>
            <a:endParaRPr lang="pl-PL" sz="60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12495" y="2358637"/>
            <a:ext cx="16084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endParaRPr lang="pl-PL" sz="3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endParaRPr lang="pl-PL" sz="3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29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245D201-1584-4EEE-AB5D-FA4D1B67B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02" y="165839"/>
            <a:ext cx="15807130" cy="9784991"/>
          </a:xfrm>
          <a:prstGeom prst="rect">
            <a:avLst/>
          </a:prstGeom>
          <a:solidFill>
            <a:schemeClr val="accent1"/>
          </a:solidFill>
          <a:ln>
            <a:solidFill>
              <a:srgbClr val="191A21"/>
            </a:solidFill>
          </a:ln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D4E87FA1-D8F2-48CB-B786-AA37CC2CA3EA}"/>
              </a:ext>
            </a:extLst>
          </p:cNvPr>
          <p:cNvSpPr/>
          <p:nvPr/>
        </p:nvSpPr>
        <p:spPr>
          <a:xfrm>
            <a:off x="4889224" y="1987826"/>
            <a:ext cx="4185202" cy="248478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57BEA87-8B5F-4614-8ACD-995915AFE610}"/>
              </a:ext>
            </a:extLst>
          </p:cNvPr>
          <p:cNvSpPr/>
          <p:nvPr/>
        </p:nvSpPr>
        <p:spPr>
          <a:xfrm>
            <a:off x="5071441" y="4267200"/>
            <a:ext cx="4185202" cy="248478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A4698C0E-0C2F-44FE-B8E3-6E1020DE4BCC}"/>
              </a:ext>
            </a:extLst>
          </p:cNvPr>
          <p:cNvSpPr/>
          <p:nvPr/>
        </p:nvSpPr>
        <p:spPr>
          <a:xfrm>
            <a:off x="4972050" y="6861313"/>
            <a:ext cx="4185202" cy="248478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DB17632-156A-4744-B093-9259C6361191}"/>
              </a:ext>
            </a:extLst>
          </p:cNvPr>
          <p:cNvSpPr/>
          <p:nvPr/>
        </p:nvSpPr>
        <p:spPr>
          <a:xfrm>
            <a:off x="4902477" y="9326218"/>
            <a:ext cx="3486149" cy="225286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04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05678" y="626165"/>
            <a:ext cx="16791367" cy="898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pl-PL" sz="4000" b="1" dirty="0">
              <a:latin typeface="Courier New" panose="02070309020205020404" pitchFamily="49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4000" b="1" dirty="0" err="1">
                <a:latin typeface="Courier New" panose="02070309020205020404" pitchFamily="49" charset="0"/>
              </a:rPr>
              <a:t>liquibase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 err="1">
                <a:latin typeface="Courier New" panose="02070309020205020404" pitchFamily="49" charset="0"/>
              </a:rPr>
              <a:t>rollbackCount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>
                <a:solidFill>
                  <a:srgbClr val="FFC000"/>
                </a:solidFill>
                <a:latin typeface="Courier New" panose="02070309020205020404" pitchFamily="49" charset="0"/>
              </a:rPr>
              <a:t>[</a:t>
            </a:r>
            <a:r>
              <a:rPr lang="pl-PL" sz="4000" b="1" dirty="0" err="1">
                <a:solidFill>
                  <a:srgbClr val="FFC000"/>
                </a:solidFill>
                <a:latin typeface="Courier New" panose="02070309020205020404" pitchFamily="49" charset="0"/>
              </a:rPr>
              <a:t>value</a:t>
            </a:r>
            <a:r>
              <a:rPr lang="pl-PL" sz="4000" b="1" dirty="0">
                <a:solidFill>
                  <a:srgbClr val="FFC000"/>
                </a:solidFill>
                <a:latin typeface="Courier New" panose="02070309020205020404" pitchFamily="49" charset="0"/>
              </a:rPr>
              <a:t>]</a:t>
            </a:r>
          </a:p>
          <a:p>
            <a:endParaRPr lang="pl-PL" sz="4000" b="1" dirty="0">
              <a:latin typeface="Courier New" panose="02070309020205020404" pitchFamily="49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pl-PL" sz="4000" b="1" dirty="0" err="1">
                <a:latin typeface="Courier New" panose="02070309020205020404" pitchFamily="49" charset="0"/>
              </a:rPr>
              <a:t>liquibase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 err="1">
                <a:latin typeface="Courier New" panose="02070309020205020404" pitchFamily="49" charset="0"/>
              </a:rPr>
              <a:t>rollbackCount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>
                <a:solidFill>
                  <a:srgbClr val="FFC000"/>
                </a:solidFill>
                <a:latin typeface="Courier New" panose="02070309020205020404" pitchFamily="49" charset="0"/>
              </a:rPr>
              <a:t>10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4000" b="1" dirty="0">
              <a:solidFill>
                <a:srgbClr val="FFC000"/>
              </a:solidFill>
              <a:latin typeface="Courier New" panose="02070309020205020404" pitchFamily="49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sz="4000" b="1" dirty="0">
              <a:solidFill>
                <a:srgbClr val="FFC000"/>
              </a:solidFill>
              <a:latin typeface="Courier New" panose="02070309020205020404" pitchFamily="49" charset="0"/>
            </a:endParaRPr>
          </a:p>
          <a:p>
            <a:endParaRPr lang="pl-PL" sz="3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4000" b="1" dirty="0" err="1">
                <a:latin typeface="Courier New" panose="02070309020205020404" pitchFamily="49" charset="0"/>
              </a:rPr>
              <a:t>liquibase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 err="1">
                <a:latin typeface="Courier New" panose="02070309020205020404" pitchFamily="49" charset="0"/>
              </a:rPr>
              <a:t>rollbackToDate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>
                <a:solidFill>
                  <a:srgbClr val="FFC000"/>
                </a:solidFill>
                <a:latin typeface="Courier New" panose="02070309020205020404" pitchFamily="49" charset="0"/>
              </a:rPr>
              <a:t>[</a:t>
            </a:r>
            <a:r>
              <a:rPr lang="pl-PL" sz="4000" b="1" dirty="0" err="1">
                <a:solidFill>
                  <a:srgbClr val="FFC000"/>
                </a:solidFill>
                <a:latin typeface="Courier New" panose="02070309020205020404" pitchFamily="49" charset="0"/>
              </a:rPr>
              <a:t>value</a:t>
            </a:r>
            <a:r>
              <a:rPr lang="pl-PL" sz="4000" b="1" dirty="0">
                <a:solidFill>
                  <a:srgbClr val="FFC000"/>
                </a:solidFill>
                <a:latin typeface="Courier New" panose="02070309020205020404" pitchFamily="49" charset="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4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pl-PL" sz="4000" b="1" dirty="0" err="1">
                <a:latin typeface="Courier New" panose="02070309020205020404" pitchFamily="49" charset="0"/>
              </a:rPr>
              <a:t>liquibase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 err="1">
                <a:latin typeface="Courier New" panose="02070309020205020404" pitchFamily="49" charset="0"/>
              </a:rPr>
              <a:t>rollbackToDate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>
                <a:solidFill>
                  <a:srgbClr val="FFC000"/>
                </a:solidFill>
                <a:latin typeface="Courier New" panose="02070309020205020404" pitchFamily="49" charset="0"/>
              </a:rPr>
              <a:t>2021-10-12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l-PL" sz="4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pl-PL" sz="4000" b="1" dirty="0" err="1">
                <a:latin typeface="Courier New" panose="02070309020205020404" pitchFamily="49" charset="0"/>
              </a:rPr>
              <a:t>liquibase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 err="1">
                <a:latin typeface="Courier New" panose="02070309020205020404" pitchFamily="49" charset="0"/>
              </a:rPr>
              <a:t>rollbacktodate</a:t>
            </a:r>
            <a:r>
              <a:rPr lang="pl-PL" sz="4000" b="1" dirty="0">
                <a:latin typeface="Courier New" panose="02070309020205020404" pitchFamily="49" charset="0"/>
              </a:rPr>
              <a:t> </a:t>
            </a:r>
            <a:r>
              <a:rPr lang="pl-PL" sz="4000" b="1" dirty="0">
                <a:solidFill>
                  <a:srgbClr val="FFC000"/>
                </a:solidFill>
                <a:latin typeface="Courier New" panose="02070309020205020404" pitchFamily="49" charset="0"/>
              </a:rPr>
              <a:t>2021-10-12'T'09:30:00</a:t>
            </a:r>
          </a:p>
          <a:p>
            <a:endParaRPr lang="pl-PL" sz="3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endParaRPr lang="pl-PL" sz="3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endParaRPr lang="pl-PL" sz="3000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30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9" y="215607"/>
            <a:ext cx="17521538" cy="41036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4631490"/>
            <a:ext cx="17519697" cy="463458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81263" y="9408693"/>
            <a:ext cx="17469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chemeClr val="bg1"/>
                </a:solidFill>
              </a:rPr>
              <a:t>Installation </a:t>
            </a:r>
            <a:r>
              <a:rPr lang="pl-PL" sz="3000" dirty="0" err="1">
                <a:solidFill>
                  <a:schemeClr val="bg1"/>
                </a:solidFill>
              </a:rPr>
              <a:t>made</a:t>
            </a:r>
            <a:r>
              <a:rPr lang="pl-PL" sz="3000" dirty="0">
                <a:solidFill>
                  <a:schemeClr val="bg1"/>
                </a:solidFill>
              </a:rPr>
              <a:t> by my </a:t>
            </a:r>
            <a:r>
              <a:rPr lang="pl-PL" sz="3000" dirty="0" err="1">
                <a:solidFill>
                  <a:schemeClr val="bg1"/>
                </a:solidFill>
              </a:rPr>
              <a:t>kids</a:t>
            </a:r>
            <a:r>
              <a:rPr lang="pl-PL" sz="3000" dirty="0">
                <a:solidFill>
                  <a:schemeClr val="bg1"/>
                </a:solidFill>
              </a:rPr>
              <a:t> </a:t>
            </a:r>
            <a:r>
              <a:rPr lang="pl-PL" sz="3000" dirty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r>
              <a:rPr lang="pl-PL" sz="3000" dirty="0" err="1">
                <a:solidFill>
                  <a:schemeClr val="bg1"/>
                </a:solidFill>
                <a:sym typeface="Wingdings" panose="05000000000000000000" pitchFamily="2" charset="2"/>
              </a:rPr>
              <a:t>All</a:t>
            </a:r>
            <a:r>
              <a:rPr lang="pl-PL" sz="3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pl-PL" sz="3000" dirty="0" err="1">
                <a:solidFill>
                  <a:schemeClr val="bg1"/>
                </a:solidFill>
                <a:sym typeface="Wingdings" panose="05000000000000000000" pitchFamily="2" charset="2"/>
              </a:rPr>
              <a:t>right</a:t>
            </a:r>
            <a:r>
              <a:rPr lang="pl-PL" sz="3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pl-PL" sz="3000" dirty="0" err="1">
                <a:solidFill>
                  <a:schemeClr val="bg1"/>
                </a:solidFill>
                <a:sym typeface="Wingdings" panose="05000000000000000000" pitchFamily="2" charset="2"/>
              </a:rPr>
              <a:t>reserved</a:t>
            </a:r>
            <a:r>
              <a:rPr lang="pl-PL" sz="3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pl-PL" sz="3000" dirty="0">
                <a:solidFill>
                  <a:schemeClr val="bg1"/>
                </a:solidFill>
              </a:rPr>
              <a:t>©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2412332"/>
            <a:ext cx="4800599" cy="3171596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433138" y="6862802"/>
            <a:ext cx="17397662" cy="683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</a:pPr>
            <a:r>
              <a:rPr lang="pl-PL" sz="4000" spc="409" dirty="0">
                <a:solidFill>
                  <a:srgbClr val="F2FAFF"/>
                </a:solidFill>
              </a:rPr>
              <a:t>Open </a:t>
            </a:r>
            <a:r>
              <a:rPr lang="pl-PL" sz="4000" spc="409" dirty="0" err="1">
                <a:solidFill>
                  <a:srgbClr val="F2FAFF"/>
                </a:solidFill>
              </a:rPr>
              <a:t>source</a:t>
            </a:r>
            <a:r>
              <a:rPr lang="pl-PL" sz="4000" spc="409" dirty="0">
                <a:solidFill>
                  <a:srgbClr val="F2FAFF"/>
                </a:solidFill>
              </a:rPr>
              <a:t> JAVA </a:t>
            </a:r>
            <a:r>
              <a:rPr lang="pl-PL" sz="4000" spc="409" dirty="0" err="1">
                <a:solidFill>
                  <a:srgbClr val="F2FAFF"/>
                </a:solidFill>
              </a:rPr>
              <a:t>based</a:t>
            </a:r>
            <a:r>
              <a:rPr lang="pl-PL" sz="4000" spc="409" dirty="0">
                <a:solidFill>
                  <a:srgbClr val="F2FAFF"/>
                </a:solidFill>
              </a:rPr>
              <a:t> </a:t>
            </a:r>
            <a:r>
              <a:rPr lang="pl-PL" sz="4000" spc="409" dirty="0" err="1">
                <a:solidFill>
                  <a:srgbClr val="F2FAFF"/>
                </a:solidFill>
              </a:rPr>
              <a:t>tool</a:t>
            </a:r>
            <a:endParaRPr lang="en-US" sz="4000" spc="409" dirty="0">
              <a:solidFill>
                <a:srgbClr val="F2F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3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97" y="3612592"/>
            <a:ext cx="17810106" cy="308086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1849979" y="6038263"/>
            <a:ext cx="5981700" cy="6096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160" y="0"/>
            <a:ext cx="15096506" cy="102870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238250" y="1028700"/>
            <a:ext cx="13912655" cy="8382586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2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918" y="509352"/>
            <a:ext cx="14035582" cy="66683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322" y="1828542"/>
            <a:ext cx="8910977" cy="67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858000" y="3025944"/>
            <a:ext cx="1083945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pl-PL" sz="5000" dirty="0">
                <a:solidFill>
                  <a:schemeClr val="bg1"/>
                </a:solidFill>
              </a:rPr>
              <a:t>no </a:t>
            </a:r>
            <a:r>
              <a:rPr lang="pl-PL" sz="5000" dirty="0" err="1">
                <a:solidFill>
                  <a:schemeClr val="bg1"/>
                </a:solidFill>
              </a:rPr>
              <a:t>production</a:t>
            </a:r>
            <a:r>
              <a:rPr lang="pl-PL" sz="5000" dirty="0">
                <a:solidFill>
                  <a:schemeClr val="bg1"/>
                </a:solidFill>
              </a:rPr>
              <a:t> </a:t>
            </a:r>
            <a:r>
              <a:rPr lang="pl-PL" sz="5000" dirty="0" err="1">
                <a:solidFill>
                  <a:schemeClr val="bg1"/>
                </a:solidFill>
              </a:rPr>
              <a:t>access</a:t>
            </a:r>
            <a:endParaRPr lang="pl-PL" sz="5000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endParaRPr lang="pl-PL" sz="5000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pl-PL" sz="5000" dirty="0">
                <a:solidFill>
                  <a:schemeClr val="bg1"/>
                </a:solidFill>
              </a:rPr>
              <a:t> mad, </a:t>
            </a:r>
            <a:r>
              <a:rPr lang="pl-PL" sz="5000" dirty="0" err="1">
                <a:solidFill>
                  <a:schemeClr val="bg1"/>
                </a:solidFill>
              </a:rPr>
              <a:t>suspicious</a:t>
            </a:r>
            <a:r>
              <a:rPr lang="pl-PL" sz="5000" dirty="0">
                <a:solidFill>
                  <a:schemeClr val="bg1"/>
                </a:solidFill>
              </a:rPr>
              <a:t> DBA admin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endParaRPr lang="pl-PL" sz="5000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pl-PL" sz="5000" dirty="0" err="1">
                <a:solidFill>
                  <a:schemeClr val="bg1"/>
                </a:solidFill>
              </a:rPr>
              <a:t>client’s</a:t>
            </a:r>
            <a:r>
              <a:rPr lang="pl-PL" sz="5000" dirty="0">
                <a:solidFill>
                  <a:schemeClr val="bg1"/>
                </a:solidFill>
              </a:rPr>
              <a:t> </a:t>
            </a:r>
            <a:r>
              <a:rPr lang="pl-PL" sz="5000" dirty="0" err="1">
                <a:solidFill>
                  <a:schemeClr val="bg1"/>
                </a:solidFill>
              </a:rPr>
              <a:t>security</a:t>
            </a:r>
            <a:r>
              <a:rPr lang="pl-PL" sz="5000" dirty="0">
                <a:solidFill>
                  <a:schemeClr val="bg1"/>
                </a:solidFill>
              </a:rPr>
              <a:t> policy</a:t>
            </a:r>
          </a:p>
        </p:txBody>
      </p:sp>
      <p:sp>
        <p:nvSpPr>
          <p:cNvPr id="6" name="Prostokąt 5"/>
          <p:cNvSpPr/>
          <p:nvPr/>
        </p:nvSpPr>
        <p:spPr>
          <a:xfrm>
            <a:off x="876300" y="1092369"/>
            <a:ext cx="17183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</a:rPr>
              <a:t>But </a:t>
            </a:r>
            <a:r>
              <a:rPr lang="pl-PL" sz="6000" b="1" dirty="0" err="1">
                <a:solidFill>
                  <a:schemeClr val="bg1"/>
                </a:solidFill>
              </a:rPr>
              <a:t>what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if</a:t>
            </a:r>
            <a:r>
              <a:rPr lang="pl-PL" sz="6000" b="1" dirty="0">
                <a:solidFill>
                  <a:schemeClr val="bg1"/>
                </a:solidFill>
              </a:rPr>
              <a:t>…?</a:t>
            </a:r>
          </a:p>
        </p:txBody>
      </p:sp>
      <p:pic>
        <p:nvPicPr>
          <p:cNvPr id="3074" name="Picture 2" descr="Yoda | Bohaterowie Wiki | Fa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024062"/>
            <a:ext cx="51435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81071" y="8512368"/>
            <a:ext cx="2184905" cy="2613354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038EB14-9455-4859-B92A-B40CF219FCFA}"/>
              </a:ext>
            </a:extLst>
          </p:cNvPr>
          <p:cNvSpPr/>
          <p:nvPr/>
        </p:nvSpPr>
        <p:spPr>
          <a:xfrm>
            <a:off x="1524000" y="1532805"/>
            <a:ext cx="1637030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pl-PL" sz="5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5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</a:t>
            </a:r>
            <a:r>
              <a:rPr lang="pl-PL" sz="5000" b="1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endParaRPr lang="pl-PL" sz="5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pl-PL" sz="5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pl-PL" sz="5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pl-PL" sz="5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5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rollbackCount</a:t>
            </a:r>
            <a:r>
              <a:rPr lang="pl-PL" sz="5000" b="1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r>
              <a:rPr lang="pl-PL" sz="50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10</a:t>
            </a:r>
          </a:p>
          <a:p>
            <a:endParaRPr lang="pl-PL" sz="50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pl-PL" sz="50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pl-PL" sz="5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5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rollbackToDate</a:t>
            </a:r>
            <a:r>
              <a:rPr lang="pl-PL" sz="5000" b="1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r>
              <a:rPr lang="pl-PL" sz="50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2021-09-30</a:t>
            </a:r>
          </a:p>
          <a:p>
            <a:endParaRPr lang="pl-PL" sz="6000" b="1" dirty="0">
              <a:solidFill>
                <a:srgbClr val="FFC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pl-PL" sz="6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pl-PL" sz="6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57250" indent="-857250">
              <a:buFont typeface="Wingdings" panose="05000000000000000000" pitchFamily="2" charset="2"/>
              <a:buChar char="Ø"/>
            </a:pPr>
            <a:endParaRPr lang="pl-PL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88550" y="8512368"/>
            <a:ext cx="2613354" cy="26133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032" y="198187"/>
            <a:ext cx="15396519" cy="973880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6937105" y="460974"/>
            <a:ext cx="43396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updateSQL</a:t>
            </a:r>
            <a:endParaRPr lang="pl-PL" sz="60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241853" y="1957516"/>
            <a:ext cx="8581769" cy="5197046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283041" y="9551772"/>
            <a:ext cx="7230763" cy="234779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8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88550" y="8512368"/>
            <a:ext cx="2613354" cy="26133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81750C4-0BBD-4B3C-93E9-23B00366B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657" y="144114"/>
            <a:ext cx="14508643" cy="10003186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7171014" y="549874"/>
            <a:ext cx="84946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rollbackCountSQL</a:t>
            </a:r>
            <a:r>
              <a:rPr lang="pl-PL" sz="60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</a:t>
            </a:r>
          </a:p>
        </p:txBody>
      </p:sp>
      <p:sp>
        <p:nvSpPr>
          <p:cNvPr id="6" name="Prostokąt 5"/>
          <p:cNvSpPr/>
          <p:nvPr/>
        </p:nvSpPr>
        <p:spPr>
          <a:xfrm>
            <a:off x="2080053" y="2668716"/>
            <a:ext cx="13553647" cy="5078284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8560141" y="9475572"/>
            <a:ext cx="3111159" cy="366928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817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57200" y="3694375"/>
            <a:ext cx="1783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6000" b="1" dirty="0">
              <a:solidFill>
                <a:schemeClr val="bg1"/>
              </a:solidFill>
            </a:endParaRPr>
          </a:p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Let’s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make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some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changes</a:t>
            </a:r>
            <a:r>
              <a:rPr lang="pl-PL" sz="6000" b="1" dirty="0">
                <a:solidFill>
                  <a:schemeClr val="bg1"/>
                </a:solidFill>
              </a:rPr>
              <a:t> and </a:t>
            </a:r>
            <a:r>
              <a:rPr lang="pl-PL" sz="6000" b="1" dirty="0" err="1">
                <a:solidFill>
                  <a:schemeClr val="bg1"/>
                </a:solidFill>
              </a:rPr>
              <a:t>spy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them</a:t>
            </a:r>
            <a:r>
              <a:rPr lang="pl-PL" sz="60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94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31727" y="9198864"/>
            <a:ext cx="1707402" cy="170740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F33E220-2F4A-4587-8235-EA0EE98AD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537" y="2038679"/>
            <a:ext cx="11228831" cy="707788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28601" y="419100"/>
            <a:ext cx="1783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</a:rPr>
              <a:t>DATABASECHANGELOG </a:t>
            </a:r>
          </a:p>
        </p:txBody>
      </p:sp>
      <p:sp>
        <p:nvSpPr>
          <p:cNvPr id="7" name="Prostokąt 6"/>
          <p:cNvSpPr/>
          <p:nvPr/>
        </p:nvSpPr>
        <p:spPr>
          <a:xfrm>
            <a:off x="987552" y="2324100"/>
            <a:ext cx="14520672" cy="4191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19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28601" y="266700"/>
            <a:ext cx="1783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Give</a:t>
            </a:r>
            <a:r>
              <a:rPr lang="pl-PL" sz="6000" b="1" dirty="0">
                <a:solidFill>
                  <a:schemeClr val="bg1"/>
                </a:solidFill>
              </a:rPr>
              <a:t> a </a:t>
            </a:r>
            <a:r>
              <a:rPr lang="pl-PL" sz="6000" b="1" dirty="0" err="1">
                <a:solidFill>
                  <a:schemeClr val="bg1"/>
                </a:solidFill>
              </a:rPr>
              <a:t>raise</a:t>
            </a:r>
            <a:r>
              <a:rPr lang="pl-PL" sz="6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FC048AE-30F6-44D1-81F7-4BB89266A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48" y="1316736"/>
            <a:ext cx="17914924" cy="73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74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88976" y="4503421"/>
            <a:ext cx="1623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5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5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4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</a:t>
            </a:r>
            <a:endParaRPr lang="pl-PL" sz="54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7A056B-3F80-4FF7-A439-A29A4FBC0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50" y="720630"/>
            <a:ext cx="17936758" cy="237817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3366496" y="1894332"/>
            <a:ext cx="4692904" cy="747268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4D5A904-8221-411F-8F5A-37E782DA1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29" y="6205446"/>
            <a:ext cx="17798171" cy="228953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3442696" y="7391908"/>
            <a:ext cx="4666488" cy="717804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4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2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3" name="Pretius">
            <a:hlinkClick r:id="" action="ppaction://media"/>
            <a:extLst>
              <a:ext uri="{FF2B5EF4-FFF2-40B4-BE49-F238E27FC236}">
                <a16:creationId xmlns:a16="http://schemas.microsoft.com/office/drawing/2014/main" id="{C0746D9D-D95A-4722-8351-50592FB64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973" y="1280160"/>
            <a:ext cx="9672318" cy="544068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Obraz 1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763" y="720290"/>
            <a:ext cx="3585412" cy="368768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1454063" y="5887779"/>
            <a:ext cx="6617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9" name="Symbol zastępczy tekstu 4"/>
          <p:cNvSpPr txBox="1">
            <a:spLocks/>
          </p:cNvSpPr>
          <p:nvPr/>
        </p:nvSpPr>
        <p:spPr>
          <a:xfrm>
            <a:off x="10376034" y="4587240"/>
            <a:ext cx="6737684" cy="52882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pl-PL" sz="3600" dirty="0">
                <a:solidFill>
                  <a:schemeClr val="bg1"/>
                </a:solidFill>
                <a:ea typeface="Roboto" panose="020B0604020202020204" charset="0"/>
              </a:rPr>
            </a:br>
            <a:r>
              <a:rPr lang="pl-PL" sz="3600" b="0" spc="409" dirty="0">
                <a:solidFill>
                  <a:srgbClr val="F2FAFF"/>
                </a:solidFill>
              </a:rPr>
              <a:t>Rafał Grzegorczyk</a:t>
            </a:r>
            <a:endParaRPr lang="pl-PL" sz="3600" dirty="0">
              <a:solidFill>
                <a:schemeClr val="bg1"/>
              </a:solidFill>
              <a:ea typeface="Roboto" panose="020B0604020202020204" charset="0"/>
            </a:endParaRPr>
          </a:p>
          <a:p>
            <a:pPr marL="0" indent="0" algn="ctr">
              <a:buNone/>
            </a:pPr>
            <a:endParaRPr lang="pl-PL" sz="3600" dirty="0">
              <a:solidFill>
                <a:schemeClr val="bg1"/>
              </a:solidFill>
              <a:ea typeface="Roboto" panose="020B0604020202020204" charset="0"/>
            </a:endParaRPr>
          </a:p>
          <a:p>
            <a:pPr marL="0" indent="0" algn="ctr">
              <a:buNone/>
            </a:pPr>
            <a:r>
              <a:rPr lang="pl-PL" sz="3200" dirty="0">
                <a:solidFill>
                  <a:schemeClr val="bg1"/>
                </a:solidFill>
                <a:ea typeface="Roboto" panose="020B0604020202020204" charset="0"/>
              </a:rPr>
              <a:t>Oracle APEX &amp; PL/SQL Developer</a:t>
            </a:r>
          </a:p>
          <a:p>
            <a:pPr marL="0" indent="0" algn="ctr">
              <a:buNone/>
            </a:pPr>
            <a:r>
              <a:rPr lang="pl-PL" sz="3000" dirty="0">
                <a:solidFill>
                  <a:schemeClr val="bg1"/>
                </a:solidFill>
                <a:latin typeface="+mn-lt"/>
                <a:ea typeface="Roboto" panose="020B0604020202020204" charset="0"/>
              </a:rPr>
              <a:t>www.pretius.com</a:t>
            </a:r>
          </a:p>
          <a:p>
            <a:pPr marL="0" indent="0" algn="ctr">
              <a:buNone/>
            </a:pPr>
            <a:endParaRPr lang="pl-PL" sz="3000" dirty="0">
              <a:solidFill>
                <a:schemeClr val="bg1"/>
              </a:solidFill>
              <a:latin typeface="+mn-lt"/>
              <a:ea typeface="Roboto" panose="020B0604020202020204" charset="0"/>
            </a:endParaRPr>
          </a:p>
          <a:p>
            <a:pPr marL="0" indent="0" algn="ctr">
              <a:buNone/>
            </a:pPr>
            <a:r>
              <a:rPr lang="pl-PL" sz="3000" dirty="0">
                <a:solidFill>
                  <a:schemeClr val="bg1"/>
                </a:solidFill>
                <a:latin typeface="+mn-lt"/>
                <a:ea typeface="Roboto" panose="020B0604020202020204" charset="0"/>
              </a:rPr>
              <a:t>rgrzegorczyk@pretius.com</a:t>
            </a:r>
          </a:p>
          <a:p>
            <a:pPr marL="0" indent="0" algn="ctr">
              <a:buNone/>
            </a:pPr>
            <a:r>
              <a:rPr lang="pl-PL" sz="3000" dirty="0">
                <a:solidFill>
                  <a:schemeClr val="bg1"/>
                </a:solidFill>
                <a:latin typeface="+mn-lt"/>
                <a:ea typeface="Roboto" panose="020B0604020202020204" charset="0"/>
              </a:rPr>
              <a:t>@r_grzegorczyk </a:t>
            </a:r>
          </a:p>
          <a:p>
            <a:pPr marL="0" indent="0" algn="ctr">
              <a:buNone/>
            </a:pPr>
            <a:r>
              <a:rPr lang="pl-PL" sz="3000" dirty="0">
                <a:solidFill>
                  <a:schemeClr val="bg1"/>
                </a:solidFill>
                <a:latin typeface="+mn-lt"/>
                <a:ea typeface="Roboto" panose="020B0604020202020204" charset="0"/>
              </a:rPr>
              <a:t>linkedin.com/in/</a:t>
            </a:r>
            <a:r>
              <a:rPr lang="pl-PL" sz="3000" dirty="0" err="1">
                <a:solidFill>
                  <a:schemeClr val="bg1"/>
                </a:solidFill>
                <a:latin typeface="+mn-lt"/>
                <a:ea typeface="Roboto" panose="020B0604020202020204" charset="0"/>
              </a:rPr>
              <a:t>rgrzegorczyk</a:t>
            </a:r>
            <a:r>
              <a:rPr lang="pl-PL" sz="3000" dirty="0">
                <a:solidFill>
                  <a:schemeClr val="bg1"/>
                </a:solidFill>
                <a:latin typeface="+mn-lt"/>
                <a:ea typeface="Roboto" panose="020B0604020202020204" charset="0"/>
              </a:rPr>
              <a:t>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1135" y="8518772"/>
            <a:ext cx="430779" cy="430779"/>
          </a:xfrm>
          <a:prstGeom prst="rect">
            <a:avLst/>
          </a:prstGeom>
        </p:spPr>
      </p:pic>
      <p:pic>
        <p:nvPicPr>
          <p:cNvPr id="15" name="Picture 10" descr="Linkedin - Free social media icons">
            <a:extLst>
              <a:ext uri="{FF2B5EF4-FFF2-40B4-BE49-F238E27FC236}">
                <a16:creationId xmlns:a16="http://schemas.microsoft.com/office/drawing/2014/main" id="{80A6ABB7-4108-41E1-B524-86A420DD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858" y="12727077"/>
            <a:ext cx="72089" cy="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nkedin social logo vector logo icons - Free download">
            <a:extLst>
              <a:ext uri="{FF2B5EF4-FFF2-40B4-BE49-F238E27FC236}">
                <a16:creationId xmlns:a16="http://schemas.microsoft.com/office/drawing/2014/main" id="{AC83C737-542C-4079-B2CA-0D676CAA7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292" y="9006017"/>
            <a:ext cx="409371" cy="40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39007" y="9119528"/>
            <a:ext cx="1768449" cy="1768449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28600" y="-10667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Table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changes</a:t>
            </a:r>
            <a:endParaRPr lang="pl-PL" sz="6000" b="1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ABD0CA1-3839-4353-8FF5-B2C6A0480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876300"/>
            <a:ext cx="17506880" cy="818855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894324" y="7797800"/>
            <a:ext cx="10247376" cy="11430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04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B5178AB-C664-4E61-AD3D-E6DD42CBA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" y="2019300"/>
            <a:ext cx="17212856" cy="497873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BFBE6E5-1C0C-4FD4-B8E2-160A257101E4}"/>
              </a:ext>
            </a:extLst>
          </p:cNvPr>
          <p:cNvSpPr/>
          <p:nvPr/>
        </p:nvSpPr>
        <p:spPr>
          <a:xfrm>
            <a:off x="0" y="909320"/>
            <a:ext cx="17907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pl-PL" sz="5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5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</a:t>
            </a:r>
            <a:r>
              <a:rPr lang="pl-PL" sz="5000" b="1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endParaRPr lang="pl-PL" sz="5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2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BFBE6E5-1C0C-4FD4-B8E2-160A257101E4}"/>
              </a:ext>
            </a:extLst>
          </p:cNvPr>
          <p:cNvSpPr/>
          <p:nvPr/>
        </p:nvSpPr>
        <p:spPr>
          <a:xfrm>
            <a:off x="0" y="909320"/>
            <a:ext cx="17907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pl-PL" sz="5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5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5000" b="1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</a:t>
            </a:r>
            <a:endParaRPr lang="pl-PL" sz="5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E552DE7-B92C-4074-994C-D2B1C5B3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69" y="2184401"/>
            <a:ext cx="17995892" cy="16636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DB8BE71-3A17-4F5B-A8F3-7344E2A4F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954" y="4776656"/>
            <a:ext cx="9652346" cy="365675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FE84159-8A8D-4E08-B3E1-204711896167}"/>
              </a:ext>
            </a:extLst>
          </p:cNvPr>
          <p:cNvSpPr/>
          <p:nvPr/>
        </p:nvSpPr>
        <p:spPr>
          <a:xfrm>
            <a:off x="2325624" y="7556500"/>
            <a:ext cx="6132576" cy="6477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33400" y="4258404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DevOps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your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existing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project</a:t>
            </a:r>
            <a:r>
              <a:rPr lang="pl-PL" sz="6000" b="1" dirty="0">
                <a:solidFill>
                  <a:schemeClr val="bg1"/>
                </a:solidFill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3846999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54642" y="1312004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chemeClr val="bg1"/>
                </a:solidFill>
              </a:rPr>
              <a:t>Simple </a:t>
            </a:r>
            <a:r>
              <a:rPr lang="pl-PL" sz="6000" b="1" dirty="0" err="1">
                <a:solidFill>
                  <a:schemeClr val="bg1"/>
                </a:solidFill>
              </a:rPr>
              <a:t>steps</a:t>
            </a:r>
            <a:r>
              <a:rPr lang="pl-PL" sz="6000" b="1" dirty="0">
                <a:solidFill>
                  <a:schemeClr val="bg1"/>
                </a:solidFill>
              </a:rPr>
              <a:t> to do:</a:t>
            </a:r>
          </a:p>
        </p:txBody>
      </p:sp>
      <p:sp>
        <p:nvSpPr>
          <p:cNvPr id="6" name="Prostokąt 5"/>
          <p:cNvSpPr/>
          <p:nvPr/>
        </p:nvSpPr>
        <p:spPr>
          <a:xfrm>
            <a:off x="5202621" y="3429000"/>
            <a:ext cx="8653079" cy="440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prepare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your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repository</a:t>
            </a: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create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changelogs</a:t>
            </a:r>
            <a:r>
              <a:rPr lang="pl-PL" sz="4000" b="1" dirty="0">
                <a:solidFill>
                  <a:schemeClr val="bg1"/>
                </a:solidFill>
              </a:rPr>
              <a:t> and </a:t>
            </a:r>
            <a:r>
              <a:rPr lang="pl-PL" sz="4000" b="1" dirty="0" err="1">
                <a:solidFill>
                  <a:schemeClr val="bg1"/>
                </a:solidFill>
              </a:rPr>
              <a:t>changesets</a:t>
            </a: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sync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your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objects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600" y="534612"/>
            <a:ext cx="4114800" cy="918161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626100" y="439420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pl-PL" sz="6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6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6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changelogsync</a:t>
            </a:r>
            <a:endParaRPr lang="pl-PL" sz="6000" b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959600" y="4406900"/>
            <a:ext cx="90423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l-PL" sz="5000" b="1" dirty="0" err="1">
                <a:solidFill>
                  <a:schemeClr val="bg1"/>
                </a:solidFill>
              </a:rPr>
              <a:t>marks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all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changes</a:t>
            </a:r>
            <a:r>
              <a:rPr lang="pl-PL" sz="5000" b="1" dirty="0">
                <a:solidFill>
                  <a:schemeClr val="bg1"/>
                </a:solidFill>
              </a:rPr>
              <a:t> as </a:t>
            </a:r>
            <a:r>
              <a:rPr lang="pl-PL" sz="5000" b="1" dirty="0" err="1">
                <a:solidFill>
                  <a:schemeClr val="bg1"/>
                </a:solidFill>
              </a:rPr>
              <a:t>executed</a:t>
            </a:r>
            <a:endParaRPr lang="pl-PL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5417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6C8103A-BA82-4B77-8C54-31BF72AA8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39" y="691856"/>
            <a:ext cx="13914861" cy="9138804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B5BC6704-0BA2-403D-9A64-F47601B7D69A}"/>
              </a:ext>
            </a:extLst>
          </p:cNvPr>
          <p:cNvSpPr/>
          <p:nvPr/>
        </p:nvSpPr>
        <p:spPr>
          <a:xfrm>
            <a:off x="165100" y="4483101"/>
            <a:ext cx="1790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6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6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6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changelogsync</a:t>
            </a:r>
            <a:r>
              <a:rPr lang="pl-PL" sz="6000" b="1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endParaRPr lang="pl-PL" sz="6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98CE137-A8F0-4C0C-BD8A-24C5FDE709EB}"/>
              </a:ext>
            </a:extLst>
          </p:cNvPr>
          <p:cNvSpPr/>
          <p:nvPr/>
        </p:nvSpPr>
        <p:spPr>
          <a:xfrm>
            <a:off x="6870700" y="1231901"/>
            <a:ext cx="8877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6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changelogsync</a:t>
            </a:r>
            <a:r>
              <a:rPr lang="pl-PL" sz="6000" b="1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SQL</a:t>
            </a:r>
            <a:endParaRPr lang="pl-PL" sz="6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891D56B-EDC3-4F39-A5A5-76AC75528C81}"/>
              </a:ext>
            </a:extLst>
          </p:cNvPr>
          <p:cNvSpPr/>
          <p:nvPr/>
        </p:nvSpPr>
        <p:spPr>
          <a:xfrm>
            <a:off x="2516124" y="3340100"/>
            <a:ext cx="12825476" cy="7493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6538939-0EAC-4107-8782-4026D24B9AC0}"/>
              </a:ext>
            </a:extLst>
          </p:cNvPr>
          <p:cNvSpPr/>
          <p:nvPr/>
        </p:nvSpPr>
        <p:spPr>
          <a:xfrm>
            <a:off x="2490724" y="7035800"/>
            <a:ext cx="12825476" cy="7493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7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BAB9D37-ADF3-4C1A-A965-1F22BA5E89AC}"/>
              </a:ext>
            </a:extLst>
          </p:cNvPr>
          <p:cNvSpPr/>
          <p:nvPr/>
        </p:nvSpPr>
        <p:spPr>
          <a:xfrm>
            <a:off x="139700" y="381001"/>
            <a:ext cx="1790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6000" b="1" dirty="0" err="1"/>
              <a:t>liquibase</a:t>
            </a:r>
            <a:r>
              <a:rPr lang="pl-PL" sz="6000" b="1" dirty="0"/>
              <a:t> </a:t>
            </a:r>
            <a:r>
              <a:rPr lang="pl-PL" sz="6000" b="1" dirty="0" err="1">
                <a:solidFill>
                  <a:srgbClr val="FFC000"/>
                </a:solidFill>
              </a:rPr>
              <a:t>changelogsync</a:t>
            </a:r>
            <a:endParaRPr lang="pl-PL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909089-FC6A-449C-9C1B-321529F94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69" y="1435972"/>
            <a:ext cx="15002375" cy="80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DE8710C-4811-4CEC-8E4D-FD0A427D885D}"/>
              </a:ext>
            </a:extLst>
          </p:cNvPr>
          <p:cNvSpPr/>
          <p:nvPr/>
        </p:nvSpPr>
        <p:spPr>
          <a:xfrm>
            <a:off x="533400" y="4258404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Your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project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is</a:t>
            </a:r>
            <a:r>
              <a:rPr lang="pl-PL" sz="6000" b="1" dirty="0">
                <a:solidFill>
                  <a:schemeClr val="bg1"/>
                </a:solidFill>
              </a:rPr>
              <a:t> much </a:t>
            </a:r>
            <a:r>
              <a:rPr lang="pl-PL" sz="6000" b="1" dirty="0" err="1">
                <a:solidFill>
                  <a:schemeClr val="bg1"/>
                </a:solidFill>
              </a:rPr>
              <a:t>bigger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than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this</a:t>
            </a:r>
            <a:r>
              <a:rPr lang="pl-PL" sz="6000" b="1" dirty="0">
                <a:solidFill>
                  <a:schemeClr val="bg1"/>
                </a:solidFill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23994389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C60EE98-C4F5-49B3-BAE2-07B0B29289E7}"/>
              </a:ext>
            </a:extLst>
          </p:cNvPr>
          <p:cNvSpPr/>
          <p:nvPr/>
        </p:nvSpPr>
        <p:spPr>
          <a:xfrm>
            <a:off x="2667001" y="2209800"/>
            <a:ext cx="13589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pl-PL" sz="4000" b="1" dirty="0" err="1">
                <a:solidFill>
                  <a:schemeClr val="bg1"/>
                </a:solidFill>
              </a:rPr>
              <a:t>simply</a:t>
            </a:r>
            <a:r>
              <a:rPr lang="pl-PL" sz="4000" b="1" dirty="0">
                <a:solidFill>
                  <a:schemeClr val="bg1"/>
                </a:solidFill>
              </a:rPr>
              <a:t> export </a:t>
            </a:r>
            <a:r>
              <a:rPr lang="pl-PL" sz="4000" b="1" dirty="0" err="1">
                <a:solidFill>
                  <a:schemeClr val="bg1"/>
                </a:solidFill>
              </a:rPr>
              <a:t>db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objects</a:t>
            </a:r>
            <a:r>
              <a:rPr lang="pl-PL" sz="4000" b="1" dirty="0">
                <a:solidFill>
                  <a:schemeClr val="bg1"/>
                </a:solidFill>
              </a:rPr>
              <a:t> as </a:t>
            </a:r>
            <a:r>
              <a:rPr lang="pl-PL" sz="4000" b="1" dirty="0" err="1">
                <a:solidFill>
                  <a:schemeClr val="bg1"/>
                </a:solidFill>
              </a:rPr>
              <a:t>sql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files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</a:p>
          <a:p>
            <a:r>
              <a:rPr lang="pl-PL" sz="3000" b="1" dirty="0">
                <a:solidFill>
                  <a:schemeClr val="bg1"/>
                </a:solidFill>
              </a:rPr>
              <a:t>         ( </a:t>
            </a:r>
            <a:r>
              <a:rPr lang="pl-PL" sz="3000" b="1" dirty="0" err="1">
                <a:solidFill>
                  <a:schemeClr val="bg1"/>
                </a:solidFill>
              </a:rPr>
              <a:t>probably</a:t>
            </a:r>
            <a:r>
              <a:rPr lang="pl-PL" sz="3000" b="1" dirty="0">
                <a:solidFill>
                  <a:schemeClr val="bg1"/>
                </a:solidFill>
              </a:rPr>
              <a:t> </a:t>
            </a:r>
            <a:r>
              <a:rPr lang="pl-PL" sz="3000" b="1" dirty="0" err="1">
                <a:solidFill>
                  <a:schemeClr val="bg1"/>
                </a:solidFill>
              </a:rPr>
              <a:t>you</a:t>
            </a:r>
            <a:r>
              <a:rPr lang="pl-PL" sz="3000" b="1" dirty="0">
                <a:solidFill>
                  <a:schemeClr val="bg1"/>
                </a:solidFill>
              </a:rPr>
              <a:t> </a:t>
            </a:r>
            <a:r>
              <a:rPr lang="pl-PL" sz="3000" b="1" dirty="0" err="1">
                <a:solidFill>
                  <a:schemeClr val="bg1"/>
                </a:solidFill>
              </a:rPr>
              <a:t>already</a:t>
            </a:r>
            <a:r>
              <a:rPr lang="pl-PL" sz="3000" b="1" dirty="0">
                <a:solidFill>
                  <a:schemeClr val="bg1"/>
                </a:solidFill>
              </a:rPr>
              <a:t> </a:t>
            </a:r>
            <a:r>
              <a:rPr lang="pl-PL" sz="3000" b="1" dirty="0" err="1">
                <a:solidFill>
                  <a:schemeClr val="bg1"/>
                </a:solidFill>
              </a:rPr>
              <a:t>have</a:t>
            </a:r>
            <a:r>
              <a:rPr lang="pl-PL" sz="3000" b="1" dirty="0">
                <a:solidFill>
                  <a:schemeClr val="bg1"/>
                </a:solidFill>
              </a:rPr>
              <a:t> </a:t>
            </a:r>
            <a:r>
              <a:rPr lang="pl-PL" sz="3000" b="1" dirty="0" err="1">
                <a:solidFill>
                  <a:schemeClr val="bg1"/>
                </a:solidFill>
              </a:rPr>
              <a:t>them</a:t>
            </a:r>
            <a:r>
              <a:rPr lang="pl-PL" sz="3000" b="1" dirty="0">
                <a:solidFill>
                  <a:schemeClr val="bg1"/>
                </a:solidFill>
              </a:rPr>
              <a:t> in </a:t>
            </a:r>
            <a:r>
              <a:rPr lang="pl-PL" sz="3000" b="1" dirty="0" err="1">
                <a:solidFill>
                  <a:schemeClr val="bg1"/>
                </a:solidFill>
              </a:rPr>
              <a:t>your</a:t>
            </a:r>
            <a:r>
              <a:rPr lang="pl-PL" sz="3000" b="1" dirty="0">
                <a:solidFill>
                  <a:schemeClr val="bg1"/>
                </a:solidFill>
              </a:rPr>
              <a:t> </a:t>
            </a:r>
            <a:r>
              <a:rPr lang="pl-PL" sz="3000" b="1" dirty="0" err="1">
                <a:solidFill>
                  <a:schemeClr val="bg1"/>
                </a:solidFill>
              </a:rPr>
              <a:t>repository</a:t>
            </a:r>
            <a:r>
              <a:rPr lang="pl-PL" sz="3000" b="1" dirty="0">
                <a:solidFill>
                  <a:schemeClr val="bg1"/>
                </a:solidFill>
              </a:rPr>
              <a:t>)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pl-PL" sz="4000" b="1" dirty="0" err="1">
                <a:solidFill>
                  <a:schemeClr val="bg1"/>
                </a:solidFill>
              </a:rPr>
              <a:t>create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only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changelogs</a:t>
            </a:r>
            <a:r>
              <a:rPr lang="pl-PL" sz="4000" b="1" dirty="0">
                <a:solidFill>
                  <a:schemeClr val="bg1"/>
                </a:solidFill>
              </a:rPr>
              <a:t> and </a:t>
            </a:r>
            <a:r>
              <a:rPr lang="pl-PL" sz="4000" b="1" dirty="0" err="1">
                <a:solidFill>
                  <a:schemeClr val="bg1"/>
                </a:solidFill>
              </a:rPr>
              <a:t>add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path</a:t>
            </a:r>
            <a:r>
              <a:rPr lang="pl-PL" sz="4000" b="1" dirty="0">
                <a:solidFill>
                  <a:schemeClr val="bg1"/>
                </a:solidFill>
              </a:rPr>
              <a:t> to </a:t>
            </a:r>
            <a:r>
              <a:rPr lang="pl-PL" sz="4000" b="1" dirty="0" err="1">
                <a:solidFill>
                  <a:schemeClr val="bg1"/>
                </a:solidFill>
              </a:rPr>
              <a:t>sql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files</a:t>
            </a: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pl-PL" sz="4000" b="1" dirty="0" err="1">
                <a:solidFill>
                  <a:schemeClr val="bg1"/>
                </a:solidFill>
              </a:rPr>
              <a:t>sync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objects</a:t>
            </a:r>
            <a:r>
              <a:rPr lang="pl-PL" sz="4000" b="1" dirty="0">
                <a:solidFill>
                  <a:schemeClr val="bg1"/>
                </a:solidFill>
              </a:rPr>
              <a:t> with </a:t>
            </a:r>
            <a:r>
              <a:rPr lang="pl-PL" sz="4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liquibase</a:t>
            </a:r>
            <a:r>
              <a:rPr lang="pl-PL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4000" b="1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changelogsync</a:t>
            </a:r>
            <a:endParaRPr lang="pl-PL" sz="4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endParaRPr lang="pl-PL" sz="4000" b="1" dirty="0">
              <a:solidFill>
                <a:schemeClr val="accent6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pl-PL" sz="4000" b="1" dirty="0" err="1">
                <a:solidFill>
                  <a:schemeClr val="bg1"/>
                </a:solidFill>
              </a:rPr>
              <a:t>add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changesets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succesively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during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new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tasks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B5F36ED-C9F8-46E9-8CB5-8306653B2FB0}"/>
              </a:ext>
            </a:extLst>
          </p:cNvPr>
          <p:cNvSpPr/>
          <p:nvPr/>
        </p:nvSpPr>
        <p:spPr>
          <a:xfrm>
            <a:off x="533400" y="4258404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Your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project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is</a:t>
            </a:r>
            <a:r>
              <a:rPr lang="pl-PL" sz="6000" b="1" dirty="0">
                <a:solidFill>
                  <a:schemeClr val="bg1"/>
                </a:solidFill>
              </a:rPr>
              <a:t> much </a:t>
            </a:r>
            <a:r>
              <a:rPr lang="pl-PL" sz="6000" b="1" dirty="0" err="1">
                <a:solidFill>
                  <a:schemeClr val="bg1"/>
                </a:solidFill>
              </a:rPr>
              <a:t>bigger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than</a:t>
            </a:r>
            <a:r>
              <a:rPr lang="pl-PL" sz="6000" b="1" dirty="0">
                <a:solidFill>
                  <a:schemeClr val="bg1"/>
                </a:solidFill>
              </a:rPr>
              <a:t> </a:t>
            </a:r>
            <a:r>
              <a:rPr lang="pl-PL" sz="6000" b="1" dirty="0" err="1">
                <a:solidFill>
                  <a:schemeClr val="bg1"/>
                </a:solidFill>
              </a:rPr>
              <a:t>this</a:t>
            </a:r>
            <a:r>
              <a:rPr lang="pl-PL" sz="6000" b="1" dirty="0">
                <a:solidFill>
                  <a:schemeClr val="bg1"/>
                </a:solidFill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40533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-0.01875 -0.3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086100"/>
            <a:ext cx="4800599" cy="31715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4883214" y="1333500"/>
            <a:ext cx="8756586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875"/>
              </a:lnSpc>
            </a:pPr>
            <a:r>
              <a:rPr lang="pl-PL" sz="6000" b="1" spc="577" dirty="0" err="1">
                <a:solidFill>
                  <a:srgbClr val="F2FAFF"/>
                </a:solidFill>
              </a:rPr>
              <a:t>What</a:t>
            </a:r>
            <a:r>
              <a:rPr lang="pl-PL" sz="6000" b="1" spc="577" dirty="0">
                <a:solidFill>
                  <a:srgbClr val="F2FAFF"/>
                </a:solidFill>
              </a:rPr>
              <a:t> </a:t>
            </a:r>
            <a:r>
              <a:rPr lang="pl-PL" sz="6000" b="1" spc="577" dirty="0" err="1">
                <a:solidFill>
                  <a:srgbClr val="F2FAFF"/>
                </a:solidFill>
              </a:rPr>
              <a:t>is</a:t>
            </a:r>
            <a:r>
              <a:rPr lang="pl-PL" sz="6000" b="1" spc="577" dirty="0">
                <a:solidFill>
                  <a:srgbClr val="F2FAFF"/>
                </a:solidFill>
              </a:rPr>
              <a:t> </a:t>
            </a:r>
            <a:r>
              <a:rPr lang="pl-PL" sz="6000" b="1" spc="577" dirty="0" err="1">
                <a:solidFill>
                  <a:srgbClr val="F2FAFF"/>
                </a:solidFill>
              </a:rPr>
              <a:t>Liquibase</a:t>
            </a:r>
            <a:r>
              <a:rPr lang="pl-PL" sz="6000" b="1" spc="577" dirty="0">
                <a:solidFill>
                  <a:srgbClr val="F2FAFF"/>
                </a:solidFill>
              </a:rPr>
              <a:t>?</a:t>
            </a:r>
            <a:endParaRPr lang="en-US" sz="6000" b="1" spc="577" dirty="0">
              <a:solidFill>
                <a:srgbClr val="F2FAFF"/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730" y="3059698"/>
            <a:ext cx="4876800" cy="203835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8565483" y="3417154"/>
            <a:ext cx="69602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83" y="6671318"/>
            <a:ext cx="3509010" cy="3682100"/>
          </a:xfrm>
          <a:prstGeom prst="rect">
            <a:avLst/>
          </a:prstGeom>
        </p:spPr>
      </p:pic>
      <p:sp>
        <p:nvSpPr>
          <p:cNvPr id="30" name="Strzałka w prawo 29"/>
          <p:cNvSpPr/>
          <p:nvPr/>
        </p:nvSpPr>
        <p:spPr>
          <a:xfrm rot="8319111">
            <a:off x="10991759" y="5783179"/>
            <a:ext cx="2748242" cy="483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6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32917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16223" y="9131300"/>
            <a:ext cx="1702322" cy="170232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10AB41B-A4AA-43E0-AA03-9C8B29852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742" y="204669"/>
            <a:ext cx="13842058" cy="971403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90EFFEF8-35CA-42AF-909C-F00FB384EFA3}"/>
              </a:ext>
            </a:extLst>
          </p:cNvPr>
          <p:cNvSpPr/>
          <p:nvPr/>
        </p:nvSpPr>
        <p:spPr>
          <a:xfrm>
            <a:off x="3608324" y="2489200"/>
            <a:ext cx="4595876" cy="15113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AA81E0E-BCDF-425E-9A2C-8A8499D2D94C}"/>
              </a:ext>
            </a:extLst>
          </p:cNvPr>
          <p:cNvSpPr/>
          <p:nvPr/>
        </p:nvSpPr>
        <p:spPr>
          <a:xfrm>
            <a:off x="4789424" y="6578600"/>
            <a:ext cx="4506976" cy="3556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7E5A74F-7718-4AD7-BE53-64BA0BC325A3}"/>
              </a:ext>
            </a:extLst>
          </p:cNvPr>
          <p:cNvSpPr/>
          <p:nvPr/>
        </p:nvSpPr>
        <p:spPr>
          <a:xfrm>
            <a:off x="4814824" y="9347200"/>
            <a:ext cx="4506976" cy="3556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87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92500" y="8507577"/>
            <a:ext cx="2326045" cy="23260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117ABB1-E5F3-4758-8BFA-0FD220FD6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277" y="300178"/>
            <a:ext cx="12460524" cy="9796322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90EFFEF8-35CA-42AF-909C-F00FB384EFA3}"/>
              </a:ext>
            </a:extLst>
          </p:cNvPr>
          <p:cNvSpPr/>
          <p:nvPr/>
        </p:nvSpPr>
        <p:spPr>
          <a:xfrm>
            <a:off x="2782824" y="812800"/>
            <a:ext cx="4545076" cy="3937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AA81E0E-BCDF-425E-9A2C-8A8499D2D94C}"/>
              </a:ext>
            </a:extLst>
          </p:cNvPr>
          <p:cNvSpPr/>
          <p:nvPr/>
        </p:nvSpPr>
        <p:spPr>
          <a:xfrm>
            <a:off x="3024124" y="2895600"/>
            <a:ext cx="4506976" cy="3556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7E5A74F-7718-4AD7-BE53-64BA0BC325A3}"/>
              </a:ext>
            </a:extLst>
          </p:cNvPr>
          <p:cNvSpPr/>
          <p:nvPr/>
        </p:nvSpPr>
        <p:spPr>
          <a:xfrm>
            <a:off x="3113024" y="7797800"/>
            <a:ext cx="4506976" cy="3556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91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92500" y="8507577"/>
            <a:ext cx="2326045" cy="232604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A95CAFF-568A-4B53-AADB-F9FDCCFC4B58}"/>
              </a:ext>
            </a:extLst>
          </p:cNvPr>
          <p:cNvSpPr/>
          <p:nvPr/>
        </p:nvSpPr>
        <p:spPr>
          <a:xfrm>
            <a:off x="1054100" y="584201"/>
            <a:ext cx="169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6000" b="1" dirty="0" err="1"/>
              <a:t>liquibase</a:t>
            </a:r>
            <a:r>
              <a:rPr lang="pl-PL" sz="6000" b="1" dirty="0"/>
              <a:t> </a:t>
            </a:r>
            <a:r>
              <a:rPr lang="pl-PL" sz="6000" b="1" dirty="0" err="1">
                <a:solidFill>
                  <a:srgbClr val="FFC000"/>
                </a:solidFill>
              </a:rPr>
              <a:t>changelogsync</a:t>
            </a:r>
            <a:endParaRPr lang="pl-PL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2080CF-C847-484A-9B17-E99A885BD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9" y="1836332"/>
            <a:ext cx="17456593" cy="625356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143D0FA-4919-4DBC-BD8A-E430028CA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95" y="2540000"/>
            <a:ext cx="17539946" cy="42799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8B43E60B-141A-45B0-82FD-3798207BC54D}"/>
              </a:ext>
            </a:extLst>
          </p:cNvPr>
          <p:cNvSpPr/>
          <p:nvPr/>
        </p:nvSpPr>
        <p:spPr>
          <a:xfrm>
            <a:off x="865124" y="3403600"/>
            <a:ext cx="10272776" cy="30734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1A811ED-F267-4DF3-9E29-FFC1071E1940}"/>
              </a:ext>
            </a:extLst>
          </p:cNvPr>
          <p:cNvSpPr txBox="1"/>
          <p:nvPr/>
        </p:nvSpPr>
        <p:spPr>
          <a:xfrm>
            <a:off x="381000" y="8089384"/>
            <a:ext cx="1771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Those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objects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won’t</a:t>
            </a:r>
            <a:r>
              <a:rPr lang="pl-PL" sz="4000" b="1" dirty="0">
                <a:solidFill>
                  <a:schemeClr val="bg1"/>
                </a:solidFill>
              </a:rPr>
              <a:t> be </a:t>
            </a:r>
            <a:r>
              <a:rPr lang="pl-PL" sz="4000" b="1" dirty="0" err="1">
                <a:solidFill>
                  <a:schemeClr val="bg1"/>
                </a:solidFill>
              </a:rPr>
              <a:t>executed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until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you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change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them</a:t>
            </a:r>
            <a:endParaRPr lang="pl-PL" sz="4000" b="1" dirty="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5D352FF-F48F-4C40-8657-71D1D80D530B}"/>
              </a:ext>
            </a:extLst>
          </p:cNvPr>
          <p:cNvSpPr/>
          <p:nvPr/>
        </p:nvSpPr>
        <p:spPr>
          <a:xfrm>
            <a:off x="4843935" y="2546252"/>
            <a:ext cx="12923559" cy="5518053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587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9" grpId="0" animBg="1"/>
      <p:bldP spid="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66C9565-B573-4673-8796-36773B15F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57" y="1219200"/>
            <a:ext cx="15239845" cy="887629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D6B5EE6-F436-447E-8BD4-498A981BCE36}"/>
              </a:ext>
            </a:extLst>
          </p:cNvPr>
          <p:cNvSpPr/>
          <p:nvPr/>
        </p:nvSpPr>
        <p:spPr>
          <a:xfrm>
            <a:off x="2300224" y="2451100"/>
            <a:ext cx="12825476" cy="11557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DA48893-2171-4DE6-9E48-70A4882C71DD}"/>
              </a:ext>
            </a:extLst>
          </p:cNvPr>
          <p:cNvSpPr/>
          <p:nvPr/>
        </p:nvSpPr>
        <p:spPr>
          <a:xfrm>
            <a:off x="2808224" y="7188200"/>
            <a:ext cx="5154676" cy="4699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EEE05F6-BA6E-452A-BCE8-DB353BFA8FF0}"/>
              </a:ext>
            </a:extLst>
          </p:cNvPr>
          <p:cNvSpPr txBox="1"/>
          <p:nvPr/>
        </p:nvSpPr>
        <p:spPr>
          <a:xfrm>
            <a:off x="4108450" y="285234"/>
            <a:ext cx="92837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000" b="1" dirty="0" err="1">
                <a:solidFill>
                  <a:schemeClr val="bg1"/>
                </a:solidFill>
              </a:rPr>
              <a:t>Adding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your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first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changeset</a:t>
            </a:r>
            <a:endParaRPr lang="pl-PL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9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F6D1F2B-B17A-4CA9-B20D-35649B57AEA5}"/>
              </a:ext>
            </a:extLst>
          </p:cNvPr>
          <p:cNvSpPr/>
          <p:nvPr/>
        </p:nvSpPr>
        <p:spPr>
          <a:xfrm>
            <a:off x="0" y="939801"/>
            <a:ext cx="169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6000" b="1" dirty="0" err="1"/>
              <a:t>liquibase</a:t>
            </a:r>
            <a:r>
              <a:rPr lang="pl-PL" sz="6000" b="1" dirty="0"/>
              <a:t> </a:t>
            </a:r>
            <a:r>
              <a:rPr lang="pl-PL" sz="6000" b="1" dirty="0">
                <a:solidFill>
                  <a:srgbClr val="FFC000"/>
                </a:solidFill>
              </a:rPr>
              <a:t>update</a:t>
            </a:r>
            <a:endParaRPr lang="pl-PL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225E27D-E111-451C-9F38-77CEB06FB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43" y="2155581"/>
            <a:ext cx="17581261" cy="507071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9A7E52C-FE0B-4492-BFAA-3F2E4867904C}"/>
              </a:ext>
            </a:extLst>
          </p:cNvPr>
          <p:cNvSpPr/>
          <p:nvPr/>
        </p:nvSpPr>
        <p:spPr>
          <a:xfrm>
            <a:off x="661924" y="3911600"/>
            <a:ext cx="10971276" cy="3810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2B31CCE-77DC-4F6A-86B9-7F193A9D01F3}"/>
              </a:ext>
            </a:extLst>
          </p:cNvPr>
          <p:cNvSpPr/>
          <p:nvPr/>
        </p:nvSpPr>
        <p:spPr>
          <a:xfrm>
            <a:off x="674624" y="3327400"/>
            <a:ext cx="10971276" cy="3810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44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B717B95-22DA-4B37-8443-5DD6FD8B19FC}"/>
              </a:ext>
            </a:extLst>
          </p:cNvPr>
          <p:cNvSpPr/>
          <p:nvPr/>
        </p:nvSpPr>
        <p:spPr>
          <a:xfrm>
            <a:off x="0" y="1304188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PreConditions</a:t>
            </a:r>
            <a:endParaRPr lang="pl-PL" sz="6000" b="1" dirty="0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FF63D52-8E4B-4A5D-90B1-9C4F0A603B13}"/>
              </a:ext>
            </a:extLst>
          </p:cNvPr>
          <p:cNvSpPr/>
          <p:nvPr/>
        </p:nvSpPr>
        <p:spPr>
          <a:xfrm>
            <a:off x="209843" y="3934847"/>
            <a:ext cx="17754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pl-PL" sz="5000" b="1" dirty="0" err="1">
                <a:solidFill>
                  <a:schemeClr val="bg1"/>
                </a:solidFill>
              </a:rPr>
              <a:t>sqlCheck</a:t>
            </a:r>
            <a:r>
              <a:rPr lang="pl-PL" sz="5000" b="1" dirty="0">
                <a:solidFill>
                  <a:schemeClr val="bg1"/>
                </a:solidFill>
              </a:rPr>
              <a:t> (for SQL </a:t>
            </a:r>
            <a:r>
              <a:rPr lang="pl-PL" sz="5000" b="1" dirty="0" err="1">
                <a:solidFill>
                  <a:schemeClr val="bg1"/>
                </a:solidFill>
              </a:rPr>
              <a:t>changesets</a:t>
            </a:r>
            <a:r>
              <a:rPr lang="pl-PL" sz="5000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pl-PL" sz="5000" b="1" dirty="0">
              <a:solidFill>
                <a:schemeClr val="bg1"/>
              </a:solidFill>
            </a:endParaRPr>
          </a:p>
          <a:p>
            <a:pPr marL="685800" indent="-685800" algn="ctr">
              <a:buFont typeface="Wingdings" panose="05000000000000000000" pitchFamily="2" charset="2"/>
              <a:buChar char="ü"/>
            </a:pPr>
            <a:endParaRPr lang="pl-PL" sz="5000" b="1" dirty="0">
              <a:solidFill>
                <a:schemeClr val="bg1"/>
              </a:solidFill>
            </a:endParaRPr>
          </a:p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pl-PL" sz="5000" b="1" dirty="0" err="1">
                <a:solidFill>
                  <a:schemeClr val="bg1"/>
                </a:solidFill>
              </a:rPr>
              <a:t>many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preCondition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types</a:t>
            </a:r>
            <a:r>
              <a:rPr lang="pl-PL" sz="5000" b="1" dirty="0">
                <a:solidFill>
                  <a:schemeClr val="bg1"/>
                </a:solidFill>
              </a:rPr>
              <a:t> for XML </a:t>
            </a:r>
            <a:r>
              <a:rPr lang="pl-PL" sz="5000" b="1" dirty="0" err="1">
                <a:solidFill>
                  <a:schemeClr val="bg1"/>
                </a:solidFill>
              </a:rPr>
              <a:t>changesets</a:t>
            </a:r>
            <a:endParaRPr lang="pl-PL" sz="5000" b="1" dirty="0">
              <a:solidFill>
                <a:schemeClr val="bg1"/>
              </a:solidFill>
            </a:endParaRPr>
          </a:p>
          <a:p>
            <a:pPr algn="ctr"/>
            <a:endParaRPr lang="pl-PL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F079F221-DDC9-42EC-80DD-285BBF0D2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455" y="1660107"/>
            <a:ext cx="15484099" cy="45161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5EBD734-300C-492E-AE66-6527C7157AFD}"/>
              </a:ext>
            </a:extLst>
          </p:cNvPr>
          <p:cNvSpPr txBox="1"/>
          <p:nvPr/>
        </p:nvSpPr>
        <p:spPr>
          <a:xfrm>
            <a:off x="7568420" y="539820"/>
            <a:ext cx="26025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 err="1">
                <a:solidFill>
                  <a:schemeClr val="bg1"/>
                </a:solidFill>
              </a:rPr>
              <a:t>sqlCheck</a:t>
            </a:r>
            <a:endParaRPr lang="pl-PL" sz="5000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389E8EA-E99E-464E-90EA-25E2D7A9DCB7}"/>
              </a:ext>
            </a:extLst>
          </p:cNvPr>
          <p:cNvSpPr/>
          <p:nvPr/>
        </p:nvSpPr>
        <p:spPr>
          <a:xfrm>
            <a:off x="2404947" y="3918242"/>
            <a:ext cx="6106005" cy="372403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6BBDADC-AA4D-4773-99FD-E6CC99AFAB3A}"/>
              </a:ext>
            </a:extLst>
          </p:cNvPr>
          <p:cNvSpPr/>
          <p:nvPr/>
        </p:nvSpPr>
        <p:spPr>
          <a:xfrm>
            <a:off x="8581292" y="3873695"/>
            <a:ext cx="8074856" cy="41695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F3A6085-D0C0-44F0-989F-259D2ABD3200}"/>
              </a:ext>
            </a:extLst>
          </p:cNvPr>
          <p:cNvSpPr txBox="1"/>
          <p:nvPr/>
        </p:nvSpPr>
        <p:spPr>
          <a:xfrm>
            <a:off x="379828" y="7855019"/>
            <a:ext cx="179081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>
                <a:solidFill>
                  <a:schemeClr val="bg1"/>
                </a:solidFill>
                <a:effectLst/>
              </a:rPr>
              <a:t>The </a:t>
            </a:r>
            <a:r>
              <a:rPr lang="pl-PL" sz="3000" b="1" i="0" dirty="0" err="1">
                <a:solidFill>
                  <a:schemeClr val="bg1"/>
                </a:solidFill>
                <a:effectLst/>
              </a:rPr>
              <a:t>preCondition’s</a:t>
            </a:r>
            <a:r>
              <a:rPr lang="pl-PL" sz="3000" b="1" i="0" dirty="0">
                <a:solidFill>
                  <a:schemeClr val="bg1"/>
                </a:solidFill>
                <a:effectLst/>
              </a:rPr>
              <a:t> </a:t>
            </a:r>
            <a:r>
              <a:rPr lang="en-US" sz="3000" b="1" i="0" dirty="0">
                <a:solidFill>
                  <a:schemeClr val="bg1"/>
                </a:solidFill>
                <a:effectLst/>
              </a:rPr>
              <a:t>SQL must return a single row with a single value.</a:t>
            </a:r>
            <a:endParaRPr lang="pl-PL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7CFAC81B-4AB3-4F3B-8CE9-76C3BE57D887}"/>
              </a:ext>
            </a:extLst>
          </p:cNvPr>
          <p:cNvSpPr/>
          <p:nvPr/>
        </p:nvSpPr>
        <p:spPr>
          <a:xfrm>
            <a:off x="520505" y="4372318"/>
            <a:ext cx="169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4000" b="1" dirty="0" err="1"/>
              <a:t>liquibase</a:t>
            </a:r>
            <a:r>
              <a:rPr lang="pl-PL" sz="4000" b="1" dirty="0"/>
              <a:t> </a:t>
            </a:r>
            <a:r>
              <a:rPr lang="pl-PL" sz="4000" b="1" dirty="0">
                <a:solidFill>
                  <a:srgbClr val="FFC000"/>
                </a:solidFill>
              </a:rPr>
              <a:t>update</a:t>
            </a:r>
            <a:endParaRPr lang="pl-P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7458F8F4-B06C-4E98-BE7C-EF2AEAC97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41" y="5683348"/>
            <a:ext cx="17747792" cy="118168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F47879A-3E2A-4AB4-A861-E090A23DB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945" y="353597"/>
            <a:ext cx="8580123" cy="3401129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1389E8EA-E99E-464E-90EA-25E2D7A9DCB7}"/>
              </a:ext>
            </a:extLst>
          </p:cNvPr>
          <p:cNvSpPr/>
          <p:nvPr/>
        </p:nvSpPr>
        <p:spPr>
          <a:xfrm>
            <a:off x="885635" y="6253478"/>
            <a:ext cx="10579534" cy="484947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0A1A699-42A1-4917-B2EF-A63A3A5240CF}"/>
              </a:ext>
            </a:extLst>
          </p:cNvPr>
          <p:cNvSpPr/>
          <p:nvPr/>
        </p:nvSpPr>
        <p:spPr>
          <a:xfrm>
            <a:off x="5469358" y="2888954"/>
            <a:ext cx="4673449" cy="796781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38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52C957-C94C-4A17-A3B0-309478522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35" y="1742600"/>
            <a:ext cx="17595130" cy="6801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5EBD734-300C-492E-AE66-6527C7157AFD}"/>
              </a:ext>
            </a:extLst>
          </p:cNvPr>
          <p:cNvSpPr txBox="1"/>
          <p:nvPr/>
        </p:nvSpPr>
        <p:spPr>
          <a:xfrm>
            <a:off x="6485206" y="286603"/>
            <a:ext cx="5866227" cy="89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000" b="1" dirty="0">
                <a:solidFill>
                  <a:schemeClr val="bg1"/>
                </a:solidFill>
              </a:rPr>
              <a:t>XML </a:t>
            </a:r>
            <a:r>
              <a:rPr lang="pl-PL" sz="5000" b="1" dirty="0" err="1">
                <a:solidFill>
                  <a:schemeClr val="bg1"/>
                </a:solidFill>
              </a:rPr>
              <a:t>preConditions</a:t>
            </a:r>
            <a:endParaRPr lang="pl-PL" sz="5000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389E8EA-E99E-464E-90EA-25E2D7A9DCB7}"/>
              </a:ext>
            </a:extLst>
          </p:cNvPr>
          <p:cNvSpPr/>
          <p:nvPr/>
        </p:nvSpPr>
        <p:spPr>
          <a:xfrm>
            <a:off x="1926645" y="5198402"/>
            <a:ext cx="7006340" cy="40054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6BBDADC-AA4D-4773-99FD-E6CC99AFAB3A}"/>
              </a:ext>
            </a:extLst>
          </p:cNvPr>
          <p:cNvSpPr/>
          <p:nvPr/>
        </p:nvSpPr>
        <p:spPr>
          <a:xfrm>
            <a:off x="4389118" y="4811151"/>
            <a:ext cx="10297553" cy="450166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72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7036B8A-2C97-4EBE-B5E9-77473609029B}"/>
              </a:ext>
            </a:extLst>
          </p:cNvPr>
          <p:cNvSpPr/>
          <p:nvPr/>
        </p:nvSpPr>
        <p:spPr>
          <a:xfrm>
            <a:off x="576771" y="1769800"/>
            <a:ext cx="169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pl-PL" sz="4000" b="1" dirty="0" err="1"/>
              <a:t>liquibase</a:t>
            </a:r>
            <a:r>
              <a:rPr lang="pl-PL" sz="4000" b="1" dirty="0"/>
              <a:t> </a:t>
            </a:r>
            <a:r>
              <a:rPr lang="pl-PL" sz="4000" b="1" dirty="0">
                <a:solidFill>
                  <a:srgbClr val="FFC000"/>
                </a:solidFill>
              </a:rPr>
              <a:t>update</a:t>
            </a:r>
            <a:endParaRPr lang="pl-P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AC9F90-7DD8-48D5-8AC4-24019FEC6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82" y="3215726"/>
            <a:ext cx="17995236" cy="6106377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64176C8-6E0E-4B31-BEC4-E84F6D06E0B3}"/>
              </a:ext>
            </a:extLst>
          </p:cNvPr>
          <p:cNvSpPr/>
          <p:nvPr/>
        </p:nvSpPr>
        <p:spPr>
          <a:xfrm>
            <a:off x="252589" y="7618044"/>
            <a:ext cx="17697785" cy="1483752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963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4372708" y="414482"/>
            <a:ext cx="9982200" cy="1295400"/>
          </a:xfrm>
        </p:spPr>
        <p:txBody>
          <a:bodyPr>
            <a:normAutofit/>
          </a:bodyPr>
          <a:lstStyle/>
          <a:p>
            <a:r>
              <a:rPr lang="pl-PL" sz="6000" b="1" spc="577" dirty="0" err="1">
                <a:solidFill>
                  <a:srgbClr val="F2FAFF"/>
                </a:solidFill>
                <a:latin typeface="+mn-lt"/>
              </a:rPr>
              <a:t>What</a:t>
            </a:r>
            <a:r>
              <a:rPr lang="pl-PL" sz="6000" b="1" spc="577" dirty="0">
                <a:solidFill>
                  <a:srgbClr val="F2FAFF"/>
                </a:solidFill>
                <a:latin typeface="+mn-lt"/>
              </a:rPr>
              <a:t> </a:t>
            </a:r>
            <a:r>
              <a:rPr lang="pl-PL" sz="6000" b="1" spc="577" dirty="0" err="1">
                <a:solidFill>
                  <a:srgbClr val="F2FAFF"/>
                </a:solidFill>
                <a:latin typeface="+mn-lt"/>
              </a:rPr>
              <a:t>are</a:t>
            </a:r>
            <a:r>
              <a:rPr lang="pl-PL" sz="6000" b="1" spc="577" dirty="0">
                <a:solidFill>
                  <a:srgbClr val="F2FAFF"/>
                </a:solidFill>
                <a:latin typeface="+mn-lt"/>
              </a:rPr>
              <a:t> </a:t>
            </a:r>
            <a:r>
              <a:rPr lang="pl-PL" sz="6000" b="1" spc="577" dirty="0" err="1">
                <a:solidFill>
                  <a:srgbClr val="F2FAFF"/>
                </a:solidFill>
                <a:latin typeface="+mn-lt"/>
              </a:rPr>
              <a:t>your</a:t>
            </a:r>
            <a:r>
              <a:rPr lang="pl-PL" sz="6000" b="1" spc="577" dirty="0">
                <a:solidFill>
                  <a:srgbClr val="F2FAFF"/>
                </a:solidFill>
                <a:latin typeface="+mn-lt"/>
              </a:rPr>
              <a:t> </a:t>
            </a:r>
            <a:r>
              <a:rPr lang="pl-PL" sz="6000" b="1" spc="577" dirty="0" err="1">
                <a:solidFill>
                  <a:srgbClr val="F2FAFF"/>
                </a:solidFill>
                <a:latin typeface="+mn-lt"/>
              </a:rPr>
              <a:t>benefits</a:t>
            </a:r>
            <a:r>
              <a:rPr lang="pl-PL" sz="6000" b="1" spc="577" dirty="0">
                <a:solidFill>
                  <a:srgbClr val="F2FAFF"/>
                </a:solidFill>
                <a:latin typeface="+mn-lt"/>
              </a:rPr>
              <a:t>?</a:t>
            </a:r>
            <a:endParaRPr lang="pl-PL" sz="6000" b="1" dirty="0">
              <a:latin typeface="+mn-lt"/>
            </a:endParaRPr>
          </a:p>
        </p:txBody>
      </p:sp>
      <p:pic>
        <p:nvPicPr>
          <p:cNvPr id="6" name="Picture 2" descr="Zdjęc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1" y="2057780"/>
            <a:ext cx="13068425" cy="73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djęc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4" y="2023672"/>
            <a:ext cx="5004687" cy="27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5906123" y="2068642"/>
            <a:ext cx="1212704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>
                <a:solidFill>
                  <a:schemeClr val="bg1"/>
                </a:solidFill>
              </a:rPr>
              <a:t>F</a:t>
            </a:r>
            <a:r>
              <a:rPr lang="en-US" sz="4000" b="1" dirty="0" err="1">
                <a:solidFill>
                  <a:schemeClr val="bg1"/>
                </a:solidFill>
              </a:rPr>
              <a:t>ull</a:t>
            </a:r>
            <a:r>
              <a:rPr lang="en-US" sz="4000" b="1" dirty="0">
                <a:solidFill>
                  <a:schemeClr val="bg1"/>
                </a:solidFill>
              </a:rPr>
              <a:t> control of database changes</a:t>
            </a:r>
            <a:endParaRPr lang="pl-PL" sz="4000" b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Automated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deployments</a:t>
            </a:r>
            <a:r>
              <a:rPr lang="pl-PL" sz="4000" b="1" dirty="0">
                <a:solidFill>
                  <a:schemeClr val="bg1"/>
                </a:solidFill>
              </a:rPr>
              <a:t> / </a:t>
            </a:r>
            <a:r>
              <a:rPr lang="pl-PL" sz="4000" b="1" dirty="0" err="1">
                <a:solidFill>
                  <a:schemeClr val="bg1"/>
                </a:solidFill>
              </a:rPr>
              <a:t>rollbacks</a:t>
            </a:r>
            <a:endParaRPr lang="pl-PL" sz="4000" b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Code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standarization</a:t>
            </a:r>
            <a:r>
              <a:rPr lang="pl-PL" sz="4000" b="1" dirty="0">
                <a:solidFill>
                  <a:schemeClr val="bg1"/>
                </a:solidFill>
              </a:rPr>
              <a:t> and </a:t>
            </a:r>
            <a:r>
              <a:rPr lang="pl-PL" sz="4000" b="1" dirty="0" err="1">
                <a:solidFill>
                  <a:schemeClr val="bg1"/>
                </a:solidFill>
              </a:rPr>
              <a:t>consistency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Quality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releases</a:t>
            </a:r>
            <a:r>
              <a:rPr lang="pl-PL" sz="4000" b="1" dirty="0">
                <a:solidFill>
                  <a:schemeClr val="bg1"/>
                </a:solidFill>
              </a:rPr>
              <a:t> (</a:t>
            </a:r>
            <a:r>
              <a:rPr lang="pl-PL" sz="4000" b="1" dirty="0" err="1">
                <a:solidFill>
                  <a:schemeClr val="bg1"/>
                </a:solidFill>
              </a:rPr>
              <a:t>more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frequent</a:t>
            </a:r>
            <a:r>
              <a:rPr lang="pl-PL" sz="4000" b="1" dirty="0">
                <a:solidFill>
                  <a:schemeClr val="bg1"/>
                </a:solidFill>
              </a:rPr>
              <a:t>)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pl-PL" sz="6000" b="1" dirty="0">
              <a:solidFill>
                <a:schemeClr val="bg1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More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time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pl-PL" sz="4000" b="1" dirty="0">
              <a:solidFill>
                <a:schemeClr val="bg1"/>
              </a:solidFill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2A9D355-F976-41A5-B6F2-6AE598382A8F}"/>
              </a:ext>
            </a:extLst>
          </p:cNvPr>
          <p:cNvSpPr txBox="1"/>
          <p:nvPr/>
        </p:nvSpPr>
        <p:spPr>
          <a:xfrm>
            <a:off x="464233" y="1046258"/>
            <a:ext cx="174861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000" b="1" dirty="0">
                <a:solidFill>
                  <a:schemeClr val="bg1"/>
                </a:solidFill>
              </a:rPr>
              <a:t>Popular  XML </a:t>
            </a:r>
            <a:r>
              <a:rPr lang="pl-PL" sz="5000" b="1" dirty="0" err="1">
                <a:solidFill>
                  <a:schemeClr val="bg1"/>
                </a:solidFill>
              </a:rPr>
              <a:t>preConditions</a:t>
            </a:r>
            <a:endParaRPr lang="pl-PL" sz="50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EA1392E-201D-4BB3-A726-943FC0D69228}"/>
              </a:ext>
            </a:extLst>
          </p:cNvPr>
          <p:cNvSpPr txBox="1"/>
          <p:nvPr/>
        </p:nvSpPr>
        <p:spPr>
          <a:xfrm>
            <a:off x="6063176" y="2326416"/>
            <a:ext cx="7413673" cy="763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4000" b="0" i="0" dirty="0" err="1">
                <a:solidFill>
                  <a:schemeClr val="bg1"/>
                </a:solidFill>
                <a:effectLst/>
              </a:rPr>
              <a:t>changeSetExecuted</a:t>
            </a:r>
            <a:endParaRPr lang="pl-PL" sz="40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pl-PL" sz="40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4000" b="0" i="0" dirty="0" err="1">
                <a:solidFill>
                  <a:schemeClr val="bg1"/>
                </a:solidFill>
                <a:effectLst/>
              </a:rPr>
              <a:t>columnExists</a:t>
            </a:r>
            <a:endParaRPr lang="pl-PL" sz="40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pl-PL" sz="40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4000" b="0" i="0" dirty="0" err="1">
                <a:solidFill>
                  <a:schemeClr val="bg1"/>
                </a:solidFill>
                <a:effectLst/>
              </a:rPr>
              <a:t>foreignKeyConstraintExists</a:t>
            </a:r>
            <a:endParaRPr lang="pl-PL" sz="40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pl-PL" sz="40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4000" b="0" i="0" dirty="0" err="1">
                <a:solidFill>
                  <a:schemeClr val="bg1"/>
                </a:solidFill>
                <a:effectLst/>
              </a:rPr>
              <a:t>indexExists</a:t>
            </a:r>
            <a:endParaRPr lang="pl-PL" sz="40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pl-PL" sz="40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4000" dirty="0" err="1">
                <a:solidFill>
                  <a:schemeClr val="bg1"/>
                </a:solidFill>
              </a:rPr>
              <a:t>tableExists</a:t>
            </a:r>
            <a:endParaRPr lang="pl-PL" sz="40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pl-PL" sz="4000" b="0" i="0" dirty="0">
              <a:solidFill>
                <a:schemeClr val="bg1"/>
              </a:solidFill>
              <a:effectLst/>
              <a:latin typeface="+mj-lt"/>
            </a:endParaRPr>
          </a:p>
          <a:p>
            <a:endParaRPr lang="pl-PL" dirty="0">
              <a:solidFill>
                <a:srgbClr val="0E0033"/>
              </a:solidFill>
              <a:latin typeface="Arial" panose="020B0604020202020204" pitchFamily="34" charset="0"/>
            </a:endParaRPr>
          </a:p>
          <a:p>
            <a:endParaRPr lang="pl-PL" dirty="0">
              <a:solidFill>
                <a:srgbClr val="0E0033"/>
              </a:solidFill>
              <a:latin typeface="Arial" panose="020B0604020202020204" pitchFamily="34" charset="0"/>
            </a:endParaRPr>
          </a:p>
          <a:p>
            <a:endParaRPr lang="pl-PL" dirty="0">
              <a:solidFill>
                <a:srgbClr val="0E0033"/>
              </a:solidFill>
              <a:latin typeface="Arial" panose="020B0604020202020204" pitchFamily="34" charset="0"/>
            </a:endParaRPr>
          </a:p>
          <a:p>
            <a:endParaRPr lang="pl-PL" dirty="0">
              <a:solidFill>
                <a:srgbClr val="0E0033"/>
              </a:solidFill>
              <a:latin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09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6C9E31A-99BA-4F51-AF2E-17664C90AD45}"/>
              </a:ext>
            </a:extLst>
          </p:cNvPr>
          <p:cNvSpPr txBox="1"/>
          <p:nvPr/>
        </p:nvSpPr>
        <p:spPr>
          <a:xfrm>
            <a:off x="520505" y="2145714"/>
            <a:ext cx="17373600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Lots</a:t>
            </a:r>
            <a:r>
              <a:rPr lang="pl-PL" sz="4000" b="1" dirty="0">
                <a:solidFill>
                  <a:schemeClr val="bg1"/>
                </a:solidFill>
              </a:rPr>
              <a:t> of </a:t>
            </a:r>
            <a:r>
              <a:rPr lang="pl-PL" sz="4000" b="1" dirty="0" err="1">
                <a:solidFill>
                  <a:schemeClr val="bg1"/>
                </a:solidFill>
              </a:rPr>
              <a:t>environments</a:t>
            </a:r>
            <a:r>
              <a:rPr lang="pl-PL" sz="4000" b="1" dirty="0">
                <a:solidFill>
                  <a:schemeClr val="bg1"/>
                </a:solidFill>
              </a:rPr>
              <a:t>?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pl-PL" sz="4000" b="1" dirty="0">
                <a:solidFill>
                  <a:schemeClr val="bg1"/>
                </a:solidFill>
              </a:rPr>
              <a:t>Many </a:t>
            </a:r>
            <a:r>
              <a:rPr lang="pl-PL" sz="4000" b="1" dirty="0" err="1">
                <a:solidFill>
                  <a:schemeClr val="bg1"/>
                </a:solidFill>
              </a:rPr>
              <a:t>developers</a:t>
            </a:r>
            <a:r>
              <a:rPr lang="pl-PL" sz="4000" b="1" dirty="0">
                <a:solidFill>
                  <a:schemeClr val="bg1"/>
                </a:solidFill>
              </a:rPr>
              <a:t>?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Plenty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tasks</a:t>
            </a:r>
            <a:r>
              <a:rPr lang="pl-PL" sz="4000" b="1" dirty="0">
                <a:solidFill>
                  <a:schemeClr val="bg1"/>
                </a:solidFill>
              </a:rPr>
              <a:t> with </a:t>
            </a:r>
            <a:r>
              <a:rPr lang="pl-PL" sz="4000" b="1" dirty="0" err="1">
                <a:solidFill>
                  <a:schemeClr val="bg1"/>
                </a:solidFill>
              </a:rPr>
              <a:t>different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release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dates</a:t>
            </a:r>
            <a:r>
              <a:rPr lang="pl-PL" sz="4000" b="1" dirty="0">
                <a:solidFill>
                  <a:schemeClr val="bg1"/>
                </a:solidFill>
              </a:rPr>
              <a:t>?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pl-PL" sz="4000" b="1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pl-PL" sz="4000" b="1" dirty="0" err="1">
                <a:solidFill>
                  <a:schemeClr val="bg1"/>
                </a:solidFill>
              </a:rPr>
              <a:t>Production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bug</a:t>
            </a:r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4000" b="1" dirty="0" err="1">
                <a:solidFill>
                  <a:schemeClr val="bg1"/>
                </a:solidFill>
              </a:rPr>
              <a:t>fixing</a:t>
            </a:r>
            <a:r>
              <a:rPr lang="pl-PL" sz="4000" b="1" dirty="0">
                <a:solidFill>
                  <a:schemeClr val="bg1"/>
                </a:solidFill>
              </a:rPr>
              <a:t>?</a:t>
            </a:r>
          </a:p>
          <a:p>
            <a:pPr algn="ctr"/>
            <a:endParaRPr lang="pl-P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330EC61-4CCB-43DB-9ACC-AB7201176BB8}"/>
              </a:ext>
            </a:extLst>
          </p:cNvPr>
          <p:cNvSpPr/>
          <p:nvPr/>
        </p:nvSpPr>
        <p:spPr>
          <a:xfrm>
            <a:off x="895729" y="3415772"/>
            <a:ext cx="1775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8000" b="1" dirty="0" err="1">
                <a:solidFill>
                  <a:schemeClr val="bg1"/>
                </a:solidFill>
              </a:rPr>
              <a:t>Automate</a:t>
            </a:r>
            <a:r>
              <a:rPr lang="pl-PL" sz="8000" b="1" dirty="0">
                <a:solidFill>
                  <a:schemeClr val="bg1"/>
                </a:solidFill>
              </a:rPr>
              <a:t> </a:t>
            </a:r>
            <a:r>
              <a:rPr lang="pl-PL" sz="8000" b="1" dirty="0" err="1">
                <a:solidFill>
                  <a:schemeClr val="bg1"/>
                </a:solidFill>
              </a:rPr>
              <a:t>it</a:t>
            </a:r>
            <a:r>
              <a:rPr lang="pl-PL" sz="8000" b="1" dirty="0">
                <a:solidFill>
                  <a:schemeClr val="bg1"/>
                </a:solidFill>
              </a:rPr>
              <a:t> </a:t>
            </a:r>
            <a:r>
              <a:rPr lang="pl-PL" sz="8000" b="1" dirty="0" err="1">
                <a:solidFill>
                  <a:schemeClr val="bg1"/>
                </a:solidFill>
              </a:rPr>
              <a:t>all</a:t>
            </a:r>
            <a:r>
              <a:rPr lang="pl-PL" sz="8000" b="1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9851B20-38E0-4789-98AB-0B75684B91C3}"/>
              </a:ext>
            </a:extLst>
          </p:cNvPr>
          <p:cNvSpPr/>
          <p:nvPr/>
        </p:nvSpPr>
        <p:spPr>
          <a:xfrm>
            <a:off x="761915" y="5802133"/>
            <a:ext cx="1775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err="1">
                <a:solidFill>
                  <a:schemeClr val="bg1"/>
                </a:solidFill>
              </a:rPr>
              <a:t>Contexts</a:t>
            </a:r>
            <a:r>
              <a:rPr lang="pl-PL" sz="6000" b="1" dirty="0">
                <a:solidFill>
                  <a:schemeClr val="bg1"/>
                </a:solidFill>
              </a:rPr>
              <a:t> &amp; </a:t>
            </a:r>
            <a:r>
              <a:rPr lang="pl-PL" sz="6000" b="1" dirty="0" err="1">
                <a:solidFill>
                  <a:schemeClr val="bg1"/>
                </a:solidFill>
              </a:rPr>
              <a:t>Labels</a:t>
            </a:r>
            <a:endParaRPr lang="pl-P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9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40D308-6C46-4A83-AD95-17EDF51636FF}"/>
              </a:ext>
            </a:extLst>
          </p:cNvPr>
          <p:cNvGrpSpPr/>
          <p:nvPr/>
        </p:nvGrpSpPr>
        <p:grpSpPr>
          <a:xfrm>
            <a:off x="5060937" y="1941341"/>
            <a:ext cx="7923543" cy="5858608"/>
            <a:chOff x="0" y="0"/>
            <a:chExt cx="12613806" cy="93510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012570-1DFC-4358-9BD7-4552FDE0B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/>
            <a:stretch>
              <a:fillRect/>
            </a:stretch>
          </p:blipFill>
          <p:spPr>
            <a:xfrm>
              <a:off x="3820105" y="0"/>
              <a:ext cx="4973596" cy="49735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8FBFFD-1B00-4372-BB8F-AF11BCC8E4CD}"/>
                </a:ext>
              </a:extLst>
            </p:cNvPr>
            <p:cNvSpPr txBox="1"/>
            <p:nvPr/>
          </p:nvSpPr>
          <p:spPr>
            <a:xfrm>
              <a:off x="1406064" y="5377765"/>
              <a:ext cx="9970851" cy="1399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pl-PL" sz="8000" spc="250" dirty="0">
                  <a:solidFill>
                    <a:srgbClr val="F2FAFF"/>
                  </a:solidFill>
                </a:rPr>
                <a:t>Live demo</a:t>
              </a:r>
              <a:endParaRPr lang="en-US" sz="8000" spc="250" dirty="0">
                <a:solidFill>
                  <a:srgbClr val="F2FA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350A14-6409-4E21-8442-4FC02CB01071}"/>
                </a:ext>
              </a:extLst>
            </p:cNvPr>
            <p:cNvSpPr txBox="1"/>
            <p:nvPr/>
          </p:nvSpPr>
          <p:spPr>
            <a:xfrm>
              <a:off x="0" y="8822951"/>
              <a:ext cx="12613806" cy="528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5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115715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544D93C-56BA-4D93-BDE6-34F29B841C52}"/>
              </a:ext>
            </a:extLst>
          </p:cNvPr>
          <p:cNvSpPr/>
          <p:nvPr/>
        </p:nvSpPr>
        <p:spPr>
          <a:xfrm>
            <a:off x="280219" y="432379"/>
            <a:ext cx="17693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 err="1">
                <a:solidFill>
                  <a:schemeClr val="bg1"/>
                </a:solidFill>
              </a:rPr>
              <a:t>Resources</a:t>
            </a:r>
            <a:endParaRPr lang="pl-PL" sz="6000" dirty="0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989B829-4604-4925-8D59-6579B12A5387}"/>
              </a:ext>
            </a:extLst>
          </p:cNvPr>
          <p:cNvSpPr/>
          <p:nvPr/>
        </p:nvSpPr>
        <p:spPr>
          <a:xfrm>
            <a:off x="3610792" y="2760815"/>
            <a:ext cx="134493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pl-PL" sz="5000" dirty="0">
                <a:solidFill>
                  <a:schemeClr val="bg1"/>
                </a:solidFill>
                <a:ea typeface="Roboto" panose="020B0604020202020204" charset="0"/>
              </a:rPr>
              <a:t>https://pretius.com/liquibase-tutorial/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endParaRPr lang="pl-PL" sz="5000" dirty="0">
              <a:solidFill>
                <a:schemeClr val="bg1"/>
              </a:solidFill>
              <a:ea typeface="Roboto" panose="020B060402020202020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pl-PL" sz="5000" dirty="0">
                <a:solidFill>
                  <a:schemeClr val="bg1"/>
                </a:solidFill>
                <a:ea typeface="Roboto" panose="020B0604020202020204" charset="0"/>
              </a:rPr>
              <a:t>https://docs.liquibase.com/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endParaRPr lang="pl-PL" sz="5000" dirty="0">
              <a:solidFill>
                <a:schemeClr val="bg1"/>
              </a:solidFill>
              <a:ea typeface="Roboto" panose="020B060402020202020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pl-PL" sz="5000" dirty="0">
                <a:solidFill>
                  <a:schemeClr val="bg1"/>
                </a:solidFill>
                <a:ea typeface="Roboto" panose="020B0604020202020204" charset="0"/>
              </a:rPr>
              <a:t>https://learn.liquibase.com/catalog</a:t>
            </a:r>
            <a:endParaRPr lang="pl-PL" sz="4000" dirty="0">
              <a:latin typeface="Roboto" panose="020B0604020202020204" charset="0"/>
              <a:ea typeface="Roboto" panose="020B0604020202020204" charset="0"/>
            </a:endParaRPr>
          </a:p>
          <a:p>
            <a:endParaRPr lang="pl-P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121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3A1DB89-06A0-4F52-830E-9671C4863866}"/>
              </a:ext>
            </a:extLst>
          </p:cNvPr>
          <p:cNvSpPr txBox="1"/>
          <p:nvPr/>
        </p:nvSpPr>
        <p:spPr>
          <a:xfrm>
            <a:off x="391886" y="8591398"/>
            <a:ext cx="17647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chemeClr val="bg1"/>
                </a:solidFill>
                <a:latin typeface="+mj-lt"/>
              </a:rPr>
              <a:t>https://github.com/rgrzegorczyk/DEVOPS_ORACLE_DB_LIQUIBASE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A8EFE5A-09B3-436F-9E11-8BE09C7AA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11" y="218660"/>
            <a:ext cx="13605694" cy="81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39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E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 txBox="1">
            <a:spLocks/>
          </p:cNvSpPr>
          <p:nvPr/>
        </p:nvSpPr>
        <p:spPr>
          <a:xfrm>
            <a:off x="13140164" y="7299979"/>
            <a:ext cx="4726278" cy="1921841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Find</a:t>
            </a:r>
            <a:r>
              <a:rPr lang="pl-PL" sz="24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more</a:t>
            </a:r>
            <a:r>
              <a:rPr lang="pl-PL" sz="24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:</a:t>
            </a:r>
          </a:p>
          <a:p>
            <a:r>
              <a:rPr lang="pl-PL" sz="2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@</a:t>
            </a:r>
            <a:r>
              <a:rPr lang="pl-PL" sz="24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PretiusSoftware</a:t>
            </a:r>
            <a:endParaRPr lang="pl-PL" sz="24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l-PL" sz="2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facebook.com/pretius</a:t>
            </a:r>
          </a:p>
          <a:p>
            <a:r>
              <a:rPr lang="pl-PL" sz="2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www.pretius.com</a:t>
            </a:r>
          </a:p>
          <a:p>
            <a:endParaRPr lang="pl-PL" sz="24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7" name="Picture 4" descr="http://www.victoria.ac.nz/assets/images/fb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960" y="8230510"/>
            <a:ext cx="316356" cy="3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4"/>
          <p:cNvSpPr txBox="1">
            <a:spLocks/>
          </p:cNvSpPr>
          <p:nvPr/>
        </p:nvSpPr>
        <p:spPr>
          <a:xfrm>
            <a:off x="1081936" y="7368417"/>
            <a:ext cx="5620421" cy="20187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Rafał Grzegorczyk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rgrzegorczyk@pretius.com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@r_grzegorczyk 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linkedin.com/in/</a:t>
            </a:r>
            <a:r>
              <a:rPr lang="pl-PL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rgrzegorczyk</a:t>
            </a:r>
            <a:r>
              <a:rPr lang="pl-PL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www.grzegorczykrafal.pl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0476" y="7711932"/>
            <a:ext cx="430779" cy="430779"/>
          </a:xfrm>
          <a:prstGeom prst="rect">
            <a:avLst/>
          </a:prstGeom>
        </p:spPr>
      </p:pic>
      <p:sp>
        <p:nvSpPr>
          <p:cNvPr id="10" name="Symbol zastępczy tekstu 4"/>
          <p:cNvSpPr txBox="1">
            <a:spLocks/>
          </p:cNvSpPr>
          <p:nvPr/>
        </p:nvSpPr>
        <p:spPr>
          <a:xfrm>
            <a:off x="6629400" y="6362700"/>
            <a:ext cx="5581335" cy="458457"/>
          </a:xfrm>
          <a:prstGeom prst="rect">
            <a:avLst/>
          </a:prstGeom>
        </p:spPr>
        <p:txBody>
          <a:bodyPr vert="horz" lIns="137160" tIns="68580" rIns="137160" bIns="6858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www.pretius.com </a:t>
            </a:r>
            <a:endParaRPr lang="pl-PL" sz="240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8D983D4-FAF7-4799-9E29-1E7ED2F4C3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000" y="8049157"/>
            <a:ext cx="430779" cy="430779"/>
          </a:xfrm>
          <a:prstGeom prst="rect">
            <a:avLst/>
          </a:prstGeom>
        </p:spPr>
      </p:pic>
      <p:pic>
        <p:nvPicPr>
          <p:cNvPr id="1034" name="Picture 10" descr="Linkedin - Free social media icons">
            <a:extLst>
              <a:ext uri="{FF2B5EF4-FFF2-40B4-BE49-F238E27FC236}">
                <a16:creationId xmlns:a16="http://schemas.microsoft.com/office/drawing/2014/main" id="{31EF2F30-547E-43B3-BC8E-BEDFFEB9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67" y="8499543"/>
            <a:ext cx="346952" cy="34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72218" y="1238250"/>
            <a:ext cx="5705281" cy="977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875"/>
              </a:lnSpc>
            </a:pPr>
            <a:r>
              <a:rPr lang="pl-PL" sz="6000" b="1" spc="577" dirty="0" err="1">
                <a:solidFill>
                  <a:srgbClr val="F2FAFF"/>
                </a:solidFill>
              </a:rPr>
              <a:t>Command</a:t>
            </a:r>
            <a:r>
              <a:rPr lang="pl-PL" sz="6000" b="1" spc="577" dirty="0">
                <a:solidFill>
                  <a:srgbClr val="F2FAFF"/>
                </a:solidFill>
              </a:rPr>
              <a:t> </a:t>
            </a:r>
            <a:r>
              <a:rPr lang="pl-PL" sz="6000" b="1" spc="577" dirty="0" err="1">
                <a:solidFill>
                  <a:srgbClr val="F2FAFF"/>
                </a:solidFill>
              </a:rPr>
              <a:t>line</a:t>
            </a:r>
            <a:endParaRPr lang="en-US" sz="6000" b="1" spc="577" dirty="0">
              <a:solidFill>
                <a:srgbClr val="F2FA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4261484"/>
            <a:ext cx="5124450" cy="256222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8075799" y="4560570"/>
            <a:ext cx="687040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875"/>
              </a:lnSpc>
            </a:pPr>
            <a:r>
              <a:rPr lang="pl-PL" sz="6000" b="1" spc="577" dirty="0" err="1">
                <a:solidFill>
                  <a:srgbClr val="F2FAFF"/>
                </a:solidFill>
              </a:rPr>
              <a:t>Integrate</a:t>
            </a:r>
            <a:r>
              <a:rPr lang="pl-PL" sz="6000" b="1" spc="577" dirty="0">
                <a:solidFill>
                  <a:srgbClr val="F2FAFF"/>
                </a:solidFill>
              </a:rPr>
              <a:t> with</a:t>
            </a:r>
          </a:p>
          <a:p>
            <a:pPr algn="ctr">
              <a:lnSpc>
                <a:spcPts val="6875"/>
              </a:lnSpc>
            </a:pPr>
            <a:r>
              <a:rPr lang="pl-PL" sz="6000" b="1" spc="577" dirty="0">
                <a:solidFill>
                  <a:srgbClr val="F2FAFF"/>
                </a:solidFill>
              </a:rPr>
              <a:t>automation </a:t>
            </a:r>
            <a:r>
              <a:rPr lang="pl-PL" sz="6000" b="1" spc="577" dirty="0" err="1">
                <a:solidFill>
                  <a:srgbClr val="F2FAFF"/>
                </a:solidFill>
              </a:rPr>
              <a:t>tools</a:t>
            </a:r>
            <a:endParaRPr lang="en-US" sz="6000" b="1" spc="577" dirty="0">
              <a:solidFill>
                <a:srgbClr val="F2FAFF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298" y="258862"/>
            <a:ext cx="11118402" cy="295051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0F5D029-1708-4D5F-9239-B1B02905C474}"/>
              </a:ext>
            </a:extLst>
          </p:cNvPr>
          <p:cNvSpPr/>
          <p:nvPr/>
        </p:nvSpPr>
        <p:spPr>
          <a:xfrm>
            <a:off x="15240000" y="2162790"/>
            <a:ext cx="2286000" cy="44706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Sell Me on Oracle SQLcl in 50 Seconds">
            <a:extLst>
              <a:ext uri="{FF2B5EF4-FFF2-40B4-BE49-F238E27FC236}">
                <a16:creationId xmlns:a16="http://schemas.microsoft.com/office/drawing/2014/main" id="{5EDF8621-57EB-4F96-878C-98E49071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6934200"/>
            <a:ext cx="31051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751A6B-8AF1-473C-A2DE-855D7AE2B262}"/>
              </a:ext>
            </a:extLst>
          </p:cNvPr>
          <p:cNvSpPr txBox="1"/>
          <p:nvPr/>
        </p:nvSpPr>
        <p:spPr>
          <a:xfrm>
            <a:off x="3748088" y="8011655"/>
            <a:ext cx="6900862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875"/>
              </a:lnSpc>
            </a:pPr>
            <a:r>
              <a:rPr lang="pl-PL" sz="6000" b="1" spc="577" dirty="0" err="1">
                <a:solidFill>
                  <a:srgbClr val="F2FAFF"/>
                </a:solidFill>
              </a:rPr>
              <a:t>SQLcl</a:t>
            </a:r>
            <a:endParaRPr lang="pl-PL" sz="6000" b="1" spc="577" dirty="0">
              <a:solidFill>
                <a:srgbClr val="F2F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23457E-6 L 0.31458 0.535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679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14288 0.2962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9" grpId="0" animBg="1"/>
      <p:bldP spid="9" grpId="1" animBg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99802" y="683203"/>
            <a:ext cx="17838295" cy="98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875"/>
              </a:lnSpc>
            </a:pPr>
            <a:r>
              <a:rPr lang="pl-PL" sz="6000" b="1" spc="577" dirty="0">
                <a:solidFill>
                  <a:srgbClr val="F2FAFF"/>
                </a:solidFill>
              </a:rPr>
              <a:t>How </a:t>
            </a:r>
            <a:r>
              <a:rPr lang="pl-PL" sz="6000" b="1" spc="577" dirty="0" err="1">
                <a:solidFill>
                  <a:srgbClr val="F2FAFF"/>
                </a:solidFill>
              </a:rPr>
              <a:t>Liquibase</a:t>
            </a:r>
            <a:r>
              <a:rPr lang="pl-PL" sz="6000" b="1" spc="577" dirty="0">
                <a:solidFill>
                  <a:srgbClr val="F2FAFF"/>
                </a:solidFill>
              </a:rPr>
              <a:t> </a:t>
            </a:r>
            <a:r>
              <a:rPr lang="pl-PL" sz="6000" b="1" spc="577" dirty="0" err="1">
                <a:solidFill>
                  <a:srgbClr val="F2FAFF"/>
                </a:solidFill>
              </a:rPr>
              <a:t>works</a:t>
            </a:r>
            <a:r>
              <a:rPr lang="pl-PL" sz="6000" b="1" spc="577" dirty="0">
                <a:solidFill>
                  <a:srgbClr val="F2FAFF"/>
                </a:solidFill>
              </a:rPr>
              <a:t>?</a:t>
            </a:r>
            <a:endParaRPr lang="en-US" sz="6000" b="1" spc="577" dirty="0">
              <a:solidFill>
                <a:srgbClr val="F2FAFF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670623" y="2728210"/>
            <a:ext cx="1089784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ü"/>
            </a:pPr>
            <a:r>
              <a:rPr lang="pl-PL" sz="5000" b="1" dirty="0" err="1">
                <a:solidFill>
                  <a:schemeClr val="bg1"/>
                </a:solidFill>
              </a:rPr>
              <a:t>changesets</a:t>
            </a:r>
            <a:endParaRPr lang="pl-PL" sz="5000" b="1" dirty="0">
              <a:solidFill>
                <a:schemeClr val="bg1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ü"/>
            </a:pPr>
            <a:endParaRPr lang="pl-PL" sz="5000" b="1" dirty="0">
              <a:solidFill>
                <a:schemeClr val="bg1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ü"/>
            </a:pPr>
            <a:endParaRPr lang="pl-PL" sz="5000" b="1" dirty="0">
              <a:solidFill>
                <a:schemeClr val="bg1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ü"/>
            </a:pPr>
            <a:r>
              <a:rPr lang="pl-PL" sz="5000" b="1" dirty="0" err="1">
                <a:solidFill>
                  <a:schemeClr val="bg1"/>
                </a:solidFill>
              </a:rPr>
              <a:t>changelogs</a:t>
            </a:r>
            <a:endParaRPr lang="pl-PL" sz="5000" b="1" dirty="0">
              <a:solidFill>
                <a:schemeClr val="bg1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ü"/>
            </a:pPr>
            <a:endParaRPr lang="pl-PL" sz="5000" b="1" dirty="0">
              <a:solidFill>
                <a:schemeClr val="bg1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ü"/>
            </a:pPr>
            <a:endParaRPr lang="pl-PL" sz="5000" b="1" dirty="0">
              <a:solidFill>
                <a:schemeClr val="bg1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ü"/>
            </a:pPr>
            <a:r>
              <a:rPr lang="pl-PL" sz="5000" b="1" dirty="0" err="1">
                <a:solidFill>
                  <a:schemeClr val="bg1"/>
                </a:solidFill>
              </a:rPr>
              <a:t>tracking</a:t>
            </a:r>
            <a:r>
              <a:rPr lang="pl-PL" sz="5000" b="1" dirty="0">
                <a:solidFill>
                  <a:schemeClr val="bg1"/>
                </a:solidFill>
              </a:rPr>
              <a:t> </a:t>
            </a:r>
            <a:r>
              <a:rPr lang="pl-PL" sz="5000" b="1" dirty="0" err="1">
                <a:solidFill>
                  <a:schemeClr val="bg1"/>
                </a:solidFill>
              </a:rPr>
              <a:t>table</a:t>
            </a:r>
            <a:endParaRPr lang="pl-PL" sz="5000" b="1" dirty="0">
              <a:solidFill>
                <a:schemeClr val="bg1"/>
              </a:solidFill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52623" y="8512368"/>
            <a:ext cx="2613354" cy="261335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22385" y="624254"/>
            <a:ext cx="18059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7000" b="1" spc="577" dirty="0" err="1">
                <a:solidFill>
                  <a:srgbClr val="F2FAFF"/>
                </a:solidFill>
              </a:rPr>
              <a:t>Changeset</a:t>
            </a:r>
            <a:r>
              <a:rPr lang="pl-PL" sz="7000" b="1" spc="577" dirty="0">
                <a:solidFill>
                  <a:srgbClr val="F2FAFF"/>
                </a:solidFill>
              </a:rPr>
              <a:t> (unit of </a:t>
            </a:r>
            <a:r>
              <a:rPr lang="pl-PL" sz="7000" b="1" spc="577" dirty="0" err="1">
                <a:solidFill>
                  <a:srgbClr val="F2FAFF"/>
                </a:solidFill>
              </a:rPr>
              <a:t>change</a:t>
            </a:r>
            <a:r>
              <a:rPr lang="pl-PL" sz="7000" b="1" spc="577" dirty="0">
                <a:solidFill>
                  <a:srgbClr val="F2FAFF"/>
                </a:solidFill>
              </a:rPr>
              <a:t>)</a:t>
            </a:r>
            <a:endParaRPr lang="pl-PL" sz="7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1887200" y="3771900"/>
            <a:ext cx="609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400" dirty="0">
                <a:solidFill>
                  <a:schemeClr val="bg1"/>
                </a:solidFill>
              </a:rPr>
              <a:t>single </a:t>
            </a:r>
            <a:r>
              <a:rPr lang="pl-PL" sz="3400" dirty="0" err="1">
                <a:solidFill>
                  <a:schemeClr val="bg1"/>
                </a:solidFill>
              </a:rPr>
              <a:t>change</a:t>
            </a:r>
            <a:r>
              <a:rPr lang="pl-PL" sz="3400" dirty="0">
                <a:solidFill>
                  <a:schemeClr val="bg1"/>
                </a:solidFill>
              </a:rPr>
              <a:t> to </a:t>
            </a:r>
            <a:r>
              <a:rPr lang="pl-PL" sz="3400" dirty="0" err="1">
                <a:solidFill>
                  <a:schemeClr val="bg1"/>
                </a:solidFill>
              </a:rPr>
              <a:t>your</a:t>
            </a:r>
            <a:r>
              <a:rPr lang="pl-PL" sz="3400" dirty="0">
                <a:solidFill>
                  <a:schemeClr val="bg1"/>
                </a:solidFill>
              </a:rPr>
              <a:t> </a:t>
            </a:r>
            <a:r>
              <a:rPr lang="pl-PL" sz="3400" dirty="0" err="1">
                <a:solidFill>
                  <a:schemeClr val="bg1"/>
                </a:solidFill>
              </a:rPr>
              <a:t>database</a:t>
            </a:r>
            <a:endParaRPr lang="pl-PL" sz="3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l-PL" sz="3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3400" dirty="0" err="1">
                <a:solidFill>
                  <a:schemeClr val="bg1"/>
                </a:solidFill>
              </a:rPr>
              <a:t>uniquely</a:t>
            </a:r>
            <a:r>
              <a:rPr lang="pl-PL" sz="3400" dirty="0">
                <a:solidFill>
                  <a:schemeClr val="bg1"/>
                </a:solidFill>
              </a:rPr>
              <a:t> </a:t>
            </a:r>
            <a:r>
              <a:rPr lang="pl-PL" sz="3400" dirty="0" err="1">
                <a:solidFill>
                  <a:schemeClr val="bg1"/>
                </a:solidFill>
              </a:rPr>
              <a:t>identified</a:t>
            </a:r>
            <a:r>
              <a:rPr lang="pl-PL" sz="3400" dirty="0">
                <a:solidFill>
                  <a:schemeClr val="bg1"/>
                </a:solidFill>
              </a:rPr>
              <a:t> by ID, </a:t>
            </a:r>
            <a:r>
              <a:rPr lang="pl-PL" sz="3400" dirty="0" err="1">
                <a:solidFill>
                  <a:schemeClr val="bg1"/>
                </a:solidFill>
              </a:rPr>
              <a:t>author</a:t>
            </a:r>
            <a:r>
              <a:rPr lang="pl-PL" sz="3400" dirty="0">
                <a:solidFill>
                  <a:schemeClr val="bg1"/>
                </a:solidFill>
              </a:rPr>
              <a:t>, </a:t>
            </a:r>
            <a:r>
              <a:rPr lang="pl-PL" sz="3400" dirty="0" err="1">
                <a:solidFill>
                  <a:schemeClr val="bg1"/>
                </a:solidFill>
              </a:rPr>
              <a:t>directory</a:t>
            </a:r>
            <a:r>
              <a:rPr lang="pl-PL" sz="3400" dirty="0">
                <a:solidFill>
                  <a:schemeClr val="bg1"/>
                </a:solidFill>
              </a:rPr>
              <a:t> and </a:t>
            </a:r>
            <a:r>
              <a:rPr lang="pl-PL" sz="3400" dirty="0" err="1">
                <a:solidFill>
                  <a:schemeClr val="bg1"/>
                </a:solidFill>
              </a:rPr>
              <a:t>filename</a:t>
            </a:r>
            <a:endParaRPr lang="pl-PL" sz="3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pl-PL" sz="34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l-PL" sz="3400" dirty="0">
                <a:solidFill>
                  <a:schemeClr val="bg1"/>
                </a:solidFill>
              </a:rPr>
              <a:t>XML, </a:t>
            </a:r>
            <a:r>
              <a:rPr lang="pl-PL" sz="5000" b="1" dirty="0">
                <a:solidFill>
                  <a:srgbClr val="FFC000"/>
                </a:solidFill>
              </a:rPr>
              <a:t>SQL</a:t>
            </a:r>
            <a:r>
              <a:rPr lang="pl-PL" sz="3600" b="1" dirty="0">
                <a:solidFill>
                  <a:schemeClr val="bg1"/>
                </a:solidFill>
              </a:rPr>
              <a:t>, </a:t>
            </a:r>
            <a:r>
              <a:rPr lang="pl-PL" sz="3600" dirty="0">
                <a:solidFill>
                  <a:schemeClr val="bg1"/>
                </a:solidFill>
              </a:rPr>
              <a:t>YAML </a:t>
            </a:r>
            <a:r>
              <a:rPr lang="pl-PL" sz="3600" dirty="0" err="1">
                <a:solidFill>
                  <a:schemeClr val="bg1"/>
                </a:solidFill>
              </a:rPr>
              <a:t>or</a:t>
            </a:r>
            <a:r>
              <a:rPr lang="pl-PL" sz="3600" dirty="0">
                <a:solidFill>
                  <a:schemeClr val="bg1"/>
                </a:solidFill>
              </a:rPr>
              <a:t> JSON</a:t>
            </a:r>
            <a:endParaRPr lang="pl-PL" sz="34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57" y="2130290"/>
            <a:ext cx="11368977" cy="6137789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69631" y="2757854"/>
            <a:ext cx="4853354" cy="548054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3153508" y="3519854"/>
            <a:ext cx="1758461" cy="360485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4970585" y="3537438"/>
            <a:ext cx="3200399" cy="342900"/>
          </a:xfrm>
          <a:prstGeom prst="rect">
            <a:avLst/>
          </a:prstGeom>
          <a:noFill/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A739CF-4401-4470-9AFF-C37655F0DF95}">
  <we:reference id="wa104381063" version="1.0.0.1" store="pl-PL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5980</TotalTime>
  <Words>651</Words>
  <Application>Microsoft Office PowerPoint</Application>
  <PresentationFormat>Niestandardowy</PresentationFormat>
  <Paragraphs>323</Paragraphs>
  <Slides>66</Slides>
  <Notes>66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3" baseType="lpstr">
      <vt:lpstr>Roboto</vt:lpstr>
      <vt:lpstr>Wingdings</vt:lpstr>
      <vt:lpstr>Calibri</vt:lpstr>
      <vt:lpstr>Roboto Condensed</vt:lpstr>
      <vt:lpstr>Courier New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What are your benefits?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utAPEX</dc:title>
  <dc:creator>pretius</dc:creator>
  <cp:lastModifiedBy>Rafał Grzegorczyk</cp:lastModifiedBy>
  <cp:revision>93</cp:revision>
  <dcterms:created xsi:type="dcterms:W3CDTF">2006-08-16T00:00:00Z</dcterms:created>
  <dcterms:modified xsi:type="dcterms:W3CDTF">2021-10-18T05:56:34Z</dcterms:modified>
  <dc:identifier>DADcoP_dHQ8</dc:identifier>
</cp:coreProperties>
</file>